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A495FC3-CD44-439A-9A5B-38540E7488F5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32E9528-671D-488C-9FD5-8968735FB51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409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5FC3-CD44-439A-9A5B-38540E7488F5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E9528-671D-488C-9FD5-8968735FB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755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5FC3-CD44-439A-9A5B-38540E7488F5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E9528-671D-488C-9FD5-8968735FB51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4679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5FC3-CD44-439A-9A5B-38540E7488F5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E9528-671D-488C-9FD5-8968735FB51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159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5FC3-CD44-439A-9A5B-38540E7488F5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E9528-671D-488C-9FD5-8968735FB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474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5FC3-CD44-439A-9A5B-38540E7488F5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E9528-671D-488C-9FD5-8968735FB51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26912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5FC3-CD44-439A-9A5B-38540E7488F5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E9528-671D-488C-9FD5-8968735FB51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2289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5FC3-CD44-439A-9A5B-38540E7488F5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E9528-671D-488C-9FD5-8968735FB51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113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5FC3-CD44-439A-9A5B-38540E7488F5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E9528-671D-488C-9FD5-8968735FB51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0837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5FC3-CD44-439A-9A5B-38540E7488F5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E9528-671D-488C-9FD5-8968735FB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172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5FC3-CD44-439A-9A5B-38540E7488F5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E9528-671D-488C-9FD5-8968735FB51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4634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5FC3-CD44-439A-9A5B-38540E7488F5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E9528-671D-488C-9FD5-8968735FB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750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5FC3-CD44-439A-9A5B-38540E7488F5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E9528-671D-488C-9FD5-8968735FB517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5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5FC3-CD44-439A-9A5B-38540E7488F5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E9528-671D-488C-9FD5-8968735FB51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744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5FC3-CD44-439A-9A5B-38540E7488F5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E9528-671D-488C-9FD5-8968735FB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465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5FC3-CD44-439A-9A5B-38540E7488F5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E9528-671D-488C-9FD5-8968735FB51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6059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5FC3-CD44-439A-9A5B-38540E7488F5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E9528-671D-488C-9FD5-8968735FB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921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A495FC3-CD44-439A-9A5B-38540E7488F5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32E9528-671D-488C-9FD5-8968735FB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611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 dirty="0" smtClean="0"/>
              <a:t>Браслет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в технике бисероплетения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3100" dirty="0" smtClean="0"/>
              <a:t>Практическая работа №1</a:t>
            </a:r>
          </a:p>
          <a:p>
            <a:pPr algn="r"/>
            <a:r>
              <a:rPr lang="ru-RU" dirty="0" smtClean="0"/>
              <a:t>Котелевец Дарья Александровна, ПДО,</a:t>
            </a:r>
          </a:p>
          <a:p>
            <a:pPr algn="r"/>
            <a:r>
              <a:rPr lang="ru-RU" dirty="0" smtClean="0"/>
              <a:t>ТО «Бисеринка»,</a:t>
            </a:r>
          </a:p>
          <a:p>
            <a:pPr algn="r"/>
            <a:r>
              <a:rPr lang="ru-RU" dirty="0" smtClean="0"/>
              <a:t>МБОУ ДО Центр творчества «Мастер»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7838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Посмотреть мастер-класс «Браслет из бисера» от 19.04.2020;</a:t>
            </a:r>
          </a:p>
          <a:p>
            <a:r>
              <a:rPr lang="ru-RU" dirty="0" smtClean="0"/>
              <a:t>Изготовить аналогичный браслет в свободной цветовой гамме;</a:t>
            </a:r>
          </a:p>
          <a:p>
            <a:r>
              <a:rPr lang="ru-RU" dirty="0" smtClean="0"/>
              <a:t>Фото работы прислать педагогу (электронная почта,</a:t>
            </a:r>
            <a:r>
              <a:rPr lang="en-US" dirty="0" smtClean="0"/>
              <a:t>WhatsApp</a:t>
            </a:r>
            <a:r>
              <a:rPr lang="ru-RU" dirty="0" smtClean="0"/>
              <a:t> )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1363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34" r="30988" b="214"/>
          <a:stretch/>
        </p:blipFill>
        <p:spPr>
          <a:xfrm rot="16200000">
            <a:off x="4293685" y="-926607"/>
            <a:ext cx="3604629" cy="10371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3971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Для работы потребуется: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Бисер трех цветов;</a:t>
            </a:r>
          </a:p>
          <a:p>
            <a:r>
              <a:rPr lang="ru-RU" dirty="0" smtClean="0"/>
              <a:t>Иголка для бисера;</a:t>
            </a:r>
          </a:p>
          <a:p>
            <a:r>
              <a:rPr lang="ru-RU" dirty="0" smtClean="0"/>
              <a:t>Бисерная нить или леска;</a:t>
            </a:r>
          </a:p>
          <a:p>
            <a:r>
              <a:rPr lang="ru-RU" dirty="0" smtClean="0"/>
              <a:t>Зажим для браслета;</a:t>
            </a:r>
          </a:p>
          <a:p>
            <a:r>
              <a:rPr lang="ru-RU" dirty="0" smtClean="0"/>
              <a:t>Плоскогубцы.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3425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ТВОРЧЕСКИХ УСПЕХОВ!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81773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35</TotalTime>
  <Words>80</Words>
  <Application>Microsoft Office PowerPoint</Application>
  <PresentationFormat>Широкоэкранный</PresentationFormat>
  <Paragraphs>17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Garamond</vt:lpstr>
      <vt:lpstr>Натуральные материалы</vt:lpstr>
      <vt:lpstr>Браслет  в технике бисероплетения</vt:lpstr>
      <vt:lpstr>Практическое задание:</vt:lpstr>
      <vt:lpstr>Готовое изделие</vt:lpstr>
      <vt:lpstr>Для работы потребуется:</vt:lpstr>
      <vt:lpstr>ТВОРЧЕСКИХ УСПЕХОВ!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Браслет  в технике бисероплетения</dc:title>
  <dc:creator>Методист</dc:creator>
  <cp:lastModifiedBy>Методист</cp:lastModifiedBy>
  <cp:revision>4</cp:revision>
  <dcterms:created xsi:type="dcterms:W3CDTF">2020-04-23T04:35:41Z</dcterms:created>
  <dcterms:modified xsi:type="dcterms:W3CDTF">2020-04-23T05:11:37Z</dcterms:modified>
</cp:coreProperties>
</file>