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65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5878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94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294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998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14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5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35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4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71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92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41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03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6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3C680-FABF-4536-91B3-1DC6176CCF4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846FC7-D126-4181-B7FF-841DB14C4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7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201" y="1504665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6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Черепаха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в технике бисероплетения</a:t>
            </a:r>
            <a:br>
              <a:rPr lang="ru-RU" sz="4000" dirty="0" smtClean="0"/>
            </a:br>
            <a:r>
              <a:rPr lang="ru-RU" sz="2700" dirty="0" smtClean="0"/>
              <a:t>Практическая работа №1</a:t>
            </a: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5565" y="4381594"/>
            <a:ext cx="8915399" cy="1126283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«Бисеринка», стартовый уровень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60" y="291772"/>
            <a:ext cx="2575242" cy="1212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5812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по созданию черепахи в технике бисероплетения параллельным плетением от 12.04.2020;</a:t>
            </a:r>
            <a:endParaRPr lang="en-US" dirty="0" smtClean="0"/>
          </a:p>
          <a:p>
            <a:r>
              <a:rPr lang="ru-RU" dirty="0" smtClean="0"/>
              <a:t>Подготовить все необходимые материалы;</a:t>
            </a:r>
          </a:p>
          <a:p>
            <a:r>
              <a:rPr lang="ru-RU" dirty="0" smtClean="0"/>
              <a:t>Создать творческую работу;</a:t>
            </a:r>
          </a:p>
          <a:p>
            <a:r>
              <a:rPr lang="ru-RU" dirty="0" smtClean="0"/>
              <a:t>Фото работы прислать педагогу (электронная почта, </a:t>
            </a:r>
            <a:r>
              <a:rPr lang="en-US" dirty="0" smtClean="0"/>
              <a:t>WhatsApp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030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вам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8836" y="2024418"/>
            <a:ext cx="8915400" cy="3777622"/>
          </a:xfrm>
        </p:spPr>
        <p:txBody>
          <a:bodyPr/>
          <a:lstStyle/>
          <a:p>
            <a:r>
              <a:rPr lang="ru-RU" dirty="0" smtClean="0"/>
              <a:t>бисер №12 (черный, темно-зеленый, светло-зеленый, коричневый);</a:t>
            </a:r>
          </a:p>
          <a:p>
            <a:r>
              <a:rPr lang="ru-RU" dirty="0" smtClean="0"/>
              <a:t>проволока 0,3;</a:t>
            </a:r>
          </a:p>
          <a:p>
            <a:r>
              <a:rPr lang="ru-RU" dirty="0"/>
              <a:t>н</a:t>
            </a:r>
            <a:r>
              <a:rPr lang="ru-RU" dirty="0" smtClean="0"/>
              <a:t>ожницы;</a:t>
            </a:r>
          </a:p>
          <a:p>
            <a:r>
              <a:rPr lang="ru-RU" dirty="0"/>
              <a:t>л</a:t>
            </a:r>
            <a:r>
              <a:rPr lang="ru-RU" dirty="0" smtClean="0"/>
              <a:t>инейка;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426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94" y="1337481"/>
            <a:ext cx="9799093" cy="5357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3120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для плетения: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95" y="1487606"/>
            <a:ext cx="6404184" cy="5271137"/>
          </a:xfrm>
        </p:spPr>
      </p:pic>
    </p:spTree>
    <p:extLst>
      <p:ext uri="{BB962C8B-B14F-4D97-AF65-F5344CB8AC3E}">
        <p14:creationId xmlns:p14="http://schemas.microsoft.com/office/powerpoint/2010/main" val="46213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5379" y="2698570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274879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12</TotalTime>
  <Words>89</Words>
  <Application>Microsoft Office PowerPoint</Application>
  <PresentationFormat>Широкоэкранный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Легкий дым</vt:lpstr>
      <vt:lpstr>Черепаха  в технике бисероплетения Практическая работа №1</vt:lpstr>
      <vt:lpstr>Практическое задание:</vt:lpstr>
      <vt:lpstr>Для работы вам потребуется:</vt:lpstr>
      <vt:lpstr>Готовое изделие:</vt:lpstr>
      <vt:lpstr>Схема для плетения: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Черепаха  в технике бисероплетения Практическая работа №1</dc:title>
  <dc:creator>Методист</dc:creator>
  <cp:lastModifiedBy>Методист</cp:lastModifiedBy>
  <cp:revision>2</cp:revision>
  <dcterms:created xsi:type="dcterms:W3CDTF">2020-04-24T03:50:37Z</dcterms:created>
  <dcterms:modified xsi:type="dcterms:W3CDTF">2020-04-24T04:02:40Z</dcterms:modified>
</cp:coreProperties>
</file>