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70" r:id="rId5"/>
    <p:sldId id="265" r:id="rId6"/>
    <p:sldId id="266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534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1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817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3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50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60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770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55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32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19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54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218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1"/>
            <a:ext cx="11928144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7397" y="1490853"/>
            <a:ext cx="9144000" cy="2387600"/>
          </a:xfrm>
        </p:spPr>
        <p:txBody>
          <a:bodyPr/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Ромашка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в технике бисероплетения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мастер-класс</a:t>
            </a:r>
            <a:br>
              <a:rPr lang="ru-RU" sz="2000" smtClean="0"/>
            </a:br>
            <a:r>
              <a:rPr lang="ru-RU" sz="2000" smtClean="0"/>
              <a:t>2 часть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47582" y="4909665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Котелевец Д.А., ПДО, 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«Бисеринка», стартовый уровень,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ДО ЦТ «Мастер»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78" y="476262"/>
            <a:ext cx="2900715" cy="136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2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Готовое</a:t>
            </a:r>
            <a:r>
              <a:rPr lang="ru-RU" dirty="0" smtClean="0"/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изделие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1145" r="16854"/>
          <a:stretch/>
        </p:blipFill>
        <p:spPr>
          <a:xfrm rot="5400000">
            <a:off x="3483846" y="-1218320"/>
            <a:ext cx="5240743" cy="10488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135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Бисер №12 (белого и зеленого цветов);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Желтые бусины;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Проволока 0,3 и 0,7;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Ножницы;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Линейка;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Тейп-лента;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000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 этап</a:t>
            </a:r>
            <a:br>
              <a:rPr lang="ru-RU" dirty="0" smtClean="0"/>
            </a:br>
            <a:r>
              <a:rPr lang="ru-RU" dirty="0" smtClean="0"/>
              <a:t>заготовки для листиков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2949" y="2011680"/>
            <a:ext cx="9130352" cy="4206240"/>
          </a:xfrm>
        </p:spPr>
        <p:txBody>
          <a:bodyPr/>
          <a:lstStyle/>
          <a:p>
            <a:pPr lvl="0">
              <a:buClr>
                <a:srgbClr val="FFFFFF"/>
              </a:buClr>
            </a:pPr>
            <a:r>
              <a:rPr lang="ru-RU" dirty="0">
                <a:solidFill>
                  <a:srgbClr val="2C2C2C"/>
                </a:solidFill>
              </a:rPr>
              <a:t>Начинаем плести листики. На проволоку 0,3мм длиной 20 см набираем пять бисеринок зеленого цвета;</a:t>
            </a:r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lvl="0" algn="just">
              <a:buClr>
                <a:srgbClr val="FFFFFF"/>
              </a:buClr>
            </a:pPr>
            <a:r>
              <a:rPr lang="ru-RU" dirty="0">
                <a:solidFill>
                  <a:srgbClr val="2C2C2C"/>
                </a:solidFill>
              </a:rPr>
              <a:t>Один из концов проволоки пропускаем через бусины (одну отодвигаем и возвращаемся в оставшиеся бисерины. Проволоку подтягиваем);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5" t="28419" r="11841"/>
          <a:stretch/>
        </p:blipFill>
        <p:spPr>
          <a:xfrm rot="5400000">
            <a:off x="281697" y="1300389"/>
            <a:ext cx="1842442" cy="21895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5" t="8519" r="14627"/>
          <a:stretch/>
        </p:blipFill>
        <p:spPr>
          <a:xfrm rot="5400000">
            <a:off x="663132" y="4470093"/>
            <a:ext cx="1411561" cy="252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7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6722" y="436728"/>
            <a:ext cx="9062113" cy="5781192"/>
          </a:xfrm>
        </p:spPr>
        <p:txBody>
          <a:bodyPr/>
          <a:lstStyle/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На один из концов проволоки набираем пять бисерин и таким же образом пропускаем бисерины;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Плотно затягиваем проволоку. Делаем тоже самое и с другой стороны;</a:t>
            </a: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ru-RU" dirty="0">
              <a:solidFill>
                <a:schemeClr val="bg1"/>
              </a:solidFill>
            </a:endParaRP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67" t="22847" r="14825" b="-1"/>
          <a:stretch/>
        </p:blipFill>
        <p:spPr>
          <a:xfrm rot="5400000">
            <a:off x="544110" y="866740"/>
            <a:ext cx="1678673" cy="25160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6" t="23643" r="14229" b="17451"/>
          <a:stretch/>
        </p:blipFill>
        <p:spPr>
          <a:xfrm rot="5400000">
            <a:off x="315868" y="3668124"/>
            <a:ext cx="2180938" cy="247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73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0369" y="450376"/>
            <a:ext cx="9062115" cy="576754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Складываем две проволоки вместе и набираем пять бисерин, затягиваем;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Делаем еще по паре веточек;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Всего изготавливаем две веточки;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6" t="9580" r="16816"/>
          <a:stretch/>
        </p:blipFill>
        <p:spPr>
          <a:xfrm rot="5400000">
            <a:off x="371806" y="171968"/>
            <a:ext cx="1883005" cy="24398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2" t="11172" r="16617" b="12940"/>
          <a:stretch/>
        </p:blipFill>
        <p:spPr>
          <a:xfrm rot="5400000">
            <a:off x="219503" y="3668098"/>
            <a:ext cx="2333768" cy="229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15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2633" y="504968"/>
            <a:ext cx="8488907" cy="571295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Переходим к сборке цветочка. На ножку цветочка плотно прикручиваем зеленые веточки;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Берем тейп-ленту и обматываем ножку цветочка;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3" t="4008" r="21592"/>
          <a:stretch/>
        </p:blipFill>
        <p:spPr>
          <a:xfrm rot="5400000">
            <a:off x="182534" y="336079"/>
            <a:ext cx="2807901" cy="2845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2" t="19132" r="17214"/>
          <a:stretch/>
        </p:blipFill>
        <p:spPr>
          <a:xfrm rot="5400000">
            <a:off x="-448" y="3663067"/>
            <a:ext cx="3165234" cy="285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484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9677" y="2011680"/>
            <a:ext cx="8679977" cy="420624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Закручиваем тейп-лентой до конца;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Наш цветочек готов!!!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8851" y="671356"/>
            <a:ext cx="3270915" cy="24531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6" t="27" r="23981" b="-1"/>
          <a:stretch/>
        </p:blipFill>
        <p:spPr>
          <a:xfrm rot="5400000">
            <a:off x="6567524" y="2165228"/>
            <a:ext cx="4102073" cy="484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687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510" y="2686182"/>
            <a:ext cx="9784080" cy="150876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ВНИМАНИЕ!!!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ТВОРЧЕСКИХ УСПЕХОВ!!!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08599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Полосы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Полосы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149</TotalTime>
  <Words>167</Words>
  <Application>Microsoft Office PowerPoint</Application>
  <PresentationFormat>Широкоэкранный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Corbel</vt:lpstr>
      <vt:lpstr>Wingdings</vt:lpstr>
      <vt:lpstr>Полосы</vt:lpstr>
      <vt:lpstr>Ромашка в технике бисероплетения мастер-класс 2 часть</vt:lpstr>
      <vt:lpstr>Готовое изделие</vt:lpstr>
      <vt:lpstr>Для работы потребуется:</vt:lpstr>
      <vt:lpstr>2 этап заготовки для листиков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 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15</cp:revision>
  <dcterms:created xsi:type="dcterms:W3CDTF">2020-04-24T04:26:27Z</dcterms:created>
  <dcterms:modified xsi:type="dcterms:W3CDTF">2020-04-24T07:00:32Z</dcterms:modified>
</cp:coreProperties>
</file>