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70" r:id="rId4"/>
    <p:sldId id="258" r:id="rId5"/>
    <p:sldId id="269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534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18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17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30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50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01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770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556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322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199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454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EFB725E3-F1D6-4BBF-A75D-F1289EAB2BE7}" type="datetimeFigureOut">
              <a:rPr lang="ru-RU" smtClean="0"/>
              <a:t>24.04.2020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C95F7172-81B6-4422-ADF5-88FECF3685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2183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929" y="1"/>
            <a:ext cx="1192814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37397" y="1490853"/>
            <a:ext cx="9144000" cy="2387600"/>
          </a:xfrm>
        </p:spPr>
        <p:txBody>
          <a:bodyPr/>
          <a:lstStyle/>
          <a:p>
            <a:r>
              <a:rPr lang="ru-RU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Ромашка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000" dirty="0" smtClean="0"/>
              <a:t>в технике бисероплетения</a:t>
            </a:r>
            <a:br>
              <a:rPr lang="ru-RU" sz="2000" dirty="0" smtClean="0"/>
            </a:br>
            <a:r>
              <a:rPr lang="ru-RU" sz="2000" dirty="0" smtClean="0"/>
              <a:t>мастер-класс</a:t>
            </a:r>
            <a:br>
              <a:rPr lang="ru-RU" sz="2000" dirty="0" smtClean="0"/>
            </a:br>
            <a:r>
              <a:rPr lang="ru-RU" sz="2000" dirty="0" smtClean="0"/>
              <a:t>Практическая работа №2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47582" y="4909665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Котелевец Д.А., ПДО, 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 «Бисеринка», стартовый уровень,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ДО ЦТ «Мастер»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78" y="476262"/>
            <a:ext cx="2900715" cy="1366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922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Готовое</a:t>
            </a:r>
            <a:r>
              <a:rPr lang="ru-RU" dirty="0" smtClean="0"/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изделие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3" t="1145" r="16854"/>
          <a:stretch/>
        </p:blipFill>
        <p:spPr>
          <a:xfrm rot="5400000">
            <a:off x="3483846" y="-1218320"/>
            <a:ext cx="5240743" cy="104888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358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Внимательно посмотреть презентации «Ромашка в технике бисероплетения» (за 19.04 и 25.04);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Подготовить весь необходимый материал;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Сделать творческую работу;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Фото готовой работы отправить педагогу (электронная почта,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 smtClean="0">
                <a:solidFill>
                  <a:schemeClr val="bg1"/>
                </a:solidFill>
              </a:rPr>
              <a:t>Whats</a:t>
            </a:r>
            <a:r>
              <a:rPr lang="en-US" dirty="0" smtClean="0">
                <a:solidFill>
                  <a:schemeClr val="bg1"/>
                </a:solidFill>
              </a:rPr>
              <a:t> App</a:t>
            </a:r>
            <a:r>
              <a:rPr lang="ru-RU" dirty="0" smtClean="0">
                <a:solidFill>
                  <a:schemeClr val="bg1"/>
                </a:solidFill>
              </a:rPr>
              <a:t> )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64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Бисер №12 (белого и зеленого цветов);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Желтые бусины;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Проволока 0,3 и 0,7;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Ножницы;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Линейка;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Тейп-лента;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00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7510" y="2686182"/>
            <a:ext cx="9784080" cy="150876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ВНИМАНИЕ!!!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УСПЕХОВ!!!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08599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лосы">
  <a:themeElements>
    <a:clrScheme name="Полосы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Полосы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Полосы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168</TotalTime>
  <Words>91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Corbel</vt:lpstr>
      <vt:lpstr>Wingdings</vt:lpstr>
      <vt:lpstr>Полосы</vt:lpstr>
      <vt:lpstr>Ромашка в технике бисероплетения мастер-класс Практическая работа №2</vt:lpstr>
      <vt:lpstr>Готовое изделие</vt:lpstr>
      <vt:lpstr>Практическое задание:</vt:lpstr>
      <vt:lpstr>Для работы потребуется:</vt:lpstr>
      <vt:lpstr>СПАСИБО ЗА ВНИМАНИЕ!!! ТВОРЧЕСКИХ УСПЕХОВ!!!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Методист</dc:creator>
  <cp:lastModifiedBy>Методист</cp:lastModifiedBy>
  <cp:revision>17</cp:revision>
  <dcterms:created xsi:type="dcterms:W3CDTF">2020-04-24T04:26:27Z</dcterms:created>
  <dcterms:modified xsi:type="dcterms:W3CDTF">2020-04-24T07:24:22Z</dcterms:modified>
</cp:coreProperties>
</file>