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34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1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1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3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0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0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7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55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32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9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5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18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1"/>
            <a:ext cx="11928144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7397" y="1490853"/>
            <a:ext cx="9144000" cy="2387600"/>
          </a:xfrm>
        </p:spPr>
        <p:txBody>
          <a:bodyPr/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Ромашка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в технике бисероплетения</a:t>
            </a:r>
            <a:br>
              <a:rPr lang="ru-RU" sz="2000" dirty="0" smtClean="0"/>
            </a:br>
            <a:r>
              <a:rPr lang="ru-RU" sz="2000" dirty="0" smtClean="0"/>
              <a:t>мастер-класс</a:t>
            </a:r>
            <a:br>
              <a:rPr lang="ru-RU" sz="2000" dirty="0" smtClean="0"/>
            </a:br>
            <a:r>
              <a:rPr lang="ru-RU" sz="2000" dirty="0" smtClean="0"/>
              <a:t>1 часть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47582" y="4909665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Котелевец Д.А., ПДО,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«Бисеринка», стартовый уровень,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ДО ЦТ «Мастер»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78" y="476262"/>
            <a:ext cx="2900715" cy="136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Готовое</a:t>
            </a:r>
            <a:r>
              <a:rPr lang="ru-RU" dirty="0" smtClean="0"/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1145" r="16854"/>
          <a:stretch/>
        </p:blipFill>
        <p:spPr>
          <a:xfrm rot="5400000">
            <a:off x="3483846" y="-1218320"/>
            <a:ext cx="5240743" cy="10488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13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Бисер №12 (белого и зеленого цветов);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Желтые бусины;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Проволока 0,3 и 0,7;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Ножницы;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Линейка;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Тейп-лента;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0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 этап</a:t>
            </a:r>
            <a:br>
              <a:rPr lang="ru-RU" dirty="0" smtClean="0"/>
            </a:br>
            <a:r>
              <a:rPr lang="ru-RU" dirty="0" smtClean="0"/>
              <a:t>плетем ромашку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893325" y="2011680"/>
            <a:ext cx="8093674" cy="420624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Берем проволоку 0,3 мм, отрезаем  30см, набираем 25 бисеринок, располагаем бисеринки посередине;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Берем любой конец проволоки и пропускаем через первую бисерину;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1499" y="1905577"/>
            <a:ext cx="2852761" cy="21395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4" t="6396" r="21592"/>
          <a:stretch/>
        </p:blipFill>
        <p:spPr>
          <a:xfrm rot="5400000">
            <a:off x="790144" y="4222091"/>
            <a:ext cx="1686863" cy="27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1439" y="436728"/>
            <a:ext cx="8816454" cy="578119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Затягиваем проволоку;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Набираем еще 25 бисеринок на любой конец проволоки;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Концом проволоки пропускаем также через первую бусинку и затягиваем;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0" t="10907" r="16617"/>
          <a:stretch/>
        </p:blipFill>
        <p:spPr>
          <a:xfrm rot="5400000">
            <a:off x="511789" y="-156946"/>
            <a:ext cx="1897043" cy="2702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2" t="-768" r="14428" b="-1"/>
          <a:stretch/>
        </p:blipFill>
        <p:spPr>
          <a:xfrm rot="5400000">
            <a:off x="475178" y="1984552"/>
            <a:ext cx="1987041" cy="2685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6" t="3211"/>
          <a:stretch/>
        </p:blipFill>
        <p:spPr>
          <a:xfrm rot="5400000">
            <a:off x="473163" y="4321832"/>
            <a:ext cx="1991071" cy="261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9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6848" y="313899"/>
            <a:ext cx="8911987" cy="5904021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>
                <a:solidFill>
                  <a:schemeClr val="bg1"/>
                </a:solidFill>
              </a:rPr>
              <a:t>Таким же образом плетем третий лепесток;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Берем желтую бусину 0,7 мм, надеваем на любой конец проволоки;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Вторым концом проволоки пропускаем через бусину в обратном направлении, затягиваем проволоку;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8" t="8784" r="6666"/>
          <a:stretch/>
        </p:blipFill>
        <p:spPr>
          <a:xfrm rot="5400000">
            <a:off x="313767" y="291722"/>
            <a:ext cx="1917797" cy="1962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6" t="12764" r="13831"/>
          <a:stretch/>
        </p:blipFill>
        <p:spPr>
          <a:xfrm rot="5400000">
            <a:off x="381349" y="2500548"/>
            <a:ext cx="1782630" cy="21081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7" t="824" r="10846" b="-1"/>
          <a:stretch/>
        </p:blipFill>
        <p:spPr>
          <a:xfrm rot="5400000">
            <a:off x="385952" y="4880653"/>
            <a:ext cx="1870854" cy="186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6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4269" y="354842"/>
            <a:ext cx="8052730" cy="586307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На любой конец проволоки набираем 25 бисерин и пропускаем через первую бисеринку, таким образом получается 4-й лепесток ромашки;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Таким же образом плетем 5, 6 и 7 лепестки ромашки;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Скручиваем концы проволоки;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3" t="23643"/>
          <a:stretch/>
        </p:blipFill>
        <p:spPr>
          <a:xfrm rot="5400000">
            <a:off x="275585" y="293285"/>
            <a:ext cx="2005454" cy="1895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0" t="7457" r="15224"/>
          <a:stretch/>
        </p:blipFill>
        <p:spPr>
          <a:xfrm rot="5400000">
            <a:off x="420600" y="2424069"/>
            <a:ext cx="1744427" cy="18662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4" t="21254" r="9652" b="9757"/>
          <a:stretch/>
        </p:blipFill>
        <p:spPr>
          <a:xfrm rot="5400000">
            <a:off x="183931" y="4702772"/>
            <a:ext cx="2217762" cy="170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9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0" y="450376"/>
            <a:ext cx="8898339" cy="59777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Берем проволоку 0,7 мм длиной 15 см, пропускаем через желтую бусинку;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Скручиваем проволоку </a:t>
            </a:r>
            <a:r>
              <a:rPr lang="ru-RU" dirty="0" smtClean="0">
                <a:solidFill>
                  <a:schemeClr val="bg1"/>
                </a:solidFill>
              </a:rPr>
              <a:t>вместе. Заготовка цветочка готова;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2" t="10906" r="7064" b="11084"/>
          <a:stretch/>
        </p:blipFill>
        <p:spPr>
          <a:xfrm rot="5400000">
            <a:off x="234798" y="284559"/>
            <a:ext cx="2715160" cy="2502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6" t="2681" r="24776" b="29657"/>
          <a:stretch/>
        </p:blipFill>
        <p:spPr>
          <a:xfrm rot="5400000">
            <a:off x="464340" y="3835344"/>
            <a:ext cx="2298551" cy="25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7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510" y="2686182"/>
            <a:ext cx="9784080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 УСПЕХОВ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Продолжение следует…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085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146</TotalTime>
  <Words>192</Words>
  <Application>Microsoft Office PowerPoint</Application>
  <PresentationFormat>Широкоэкранный</PresentationFormat>
  <Paragraphs>71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Corbel</vt:lpstr>
      <vt:lpstr>Wingdings</vt:lpstr>
      <vt:lpstr>Полосы</vt:lpstr>
      <vt:lpstr>Ромашка в технике бисероплетения мастер-класс 1 часть</vt:lpstr>
      <vt:lpstr>Готовое изделие</vt:lpstr>
      <vt:lpstr>Для работы потребуется:</vt:lpstr>
      <vt:lpstr>1 этап плетем ромашку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 ТВОРЧЕСКИХ УСПЕХОВ!!! Продолжение следует…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16</cp:revision>
  <dcterms:created xsi:type="dcterms:W3CDTF">2020-04-24T04:26:27Z</dcterms:created>
  <dcterms:modified xsi:type="dcterms:W3CDTF">2020-04-24T06:56:20Z</dcterms:modified>
</cp:coreProperties>
</file>