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C4286-671C-467E-AD67-F8CBA6BB919F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7AC82-2E66-408B-80A7-382466990C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02372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C4286-671C-467E-AD67-F8CBA6BB919F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7AC82-2E66-408B-80A7-382466990C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84408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C4286-671C-467E-AD67-F8CBA6BB919F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7AC82-2E66-408B-80A7-382466990C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86579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A1630ADF-114D-4B28-B6A4-8871F1601AC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6A1A4F53-0914-43BC-A2C2-A2F225205BC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67504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30ADF-114D-4B28-B6A4-8871F1601AC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1A4F53-0914-43BC-A2C2-A2F225205BC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16945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A1630ADF-114D-4B28-B6A4-8871F1601AC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A1A4F53-0914-43BC-A2C2-A2F225205BC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98237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30ADF-114D-4B28-B6A4-8871F1601AC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1A4F53-0914-43BC-A2C2-A2F225205BC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19465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30ADF-114D-4B28-B6A4-8871F1601AC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1A4F53-0914-43BC-A2C2-A2F225205BC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25308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30ADF-114D-4B28-B6A4-8871F1601AC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1A4F53-0914-43BC-A2C2-A2F225205BC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327563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30ADF-114D-4B28-B6A4-8871F1601AC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1A4F53-0914-43BC-A2C2-A2F225205BC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95447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30ADF-114D-4B28-B6A4-8871F1601AC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1A4F53-0914-43BC-A2C2-A2F225205BC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18491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C4286-671C-467E-AD67-F8CBA6BB919F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7AC82-2E66-408B-80A7-382466990C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927995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30ADF-114D-4B28-B6A4-8871F1601AC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1A4F53-0914-43BC-A2C2-A2F225205BC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393100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30ADF-114D-4B28-B6A4-8871F1601AC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1A4F53-0914-43BC-A2C2-A2F225205BC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940728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A1630ADF-114D-4B28-B6A4-8871F1601AC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A1A4F53-0914-43BC-A2C2-A2F225205BC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243584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A1630ADF-114D-4B28-B6A4-8871F1601AC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A1A4F53-0914-43BC-A2C2-A2F225205BC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en-US" sz="8000" dirty="0">
                <a:solidFill>
                  <a:prstClr val="black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en-US" sz="8000" dirty="0">
                <a:solidFill>
                  <a:prstClr val="black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2120375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A1630ADF-114D-4B28-B6A4-8871F1601AC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A1A4F53-0914-43BC-A2C2-A2F225205BC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665754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30ADF-114D-4B28-B6A4-8871F1601AC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1A4F53-0914-43BC-A2C2-A2F225205BC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978441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30ADF-114D-4B28-B6A4-8871F1601AC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1A4F53-0914-43BC-A2C2-A2F225205BC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527323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30ADF-114D-4B28-B6A4-8871F1601AC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1A4F53-0914-43BC-A2C2-A2F225205BC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454809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A1630ADF-114D-4B28-B6A4-8871F1601AC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A1A4F53-0914-43BC-A2C2-A2F225205BC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27669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C4286-671C-467E-AD67-F8CBA6BB919F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7AC82-2E66-408B-80A7-382466990C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18632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C4286-671C-467E-AD67-F8CBA6BB919F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7AC82-2E66-408B-80A7-382466990C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03566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C4286-671C-467E-AD67-F8CBA6BB919F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7AC82-2E66-408B-80A7-382466990C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16596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C4286-671C-467E-AD67-F8CBA6BB919F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7AC82-2E66-408B-80A7-382466990C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58258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C4286-671C-467E-AD67-F8CBA6BB919F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7AC82-2E66-408B-80A7-382466990C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78749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C4286-671C-467E-AD67-F8CBA6BB919F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7AC82-2E66-408B-80A7-382466990C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75927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C4286-671C-467E-AD67-F8CBA6BB919F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7AC82-2E66-408B-80A7-382466990C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82553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0C4286-671C-467E-AD67-F8CBA6BB919F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17AC82-2E66-408B-80A7-382466990C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9568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630ADF-114D-4B28-B6A4-8871F1601AC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1A4F53-0914-43BC-A2C2-A2F225205BC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5699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3.xml"/><Relationship Id="rId4" Type="http://schemas.openxmlformats.org/officeDocument/2006/relationships/hyperlink" Target="https://masterclassy.ru/shite/shite-igrushek/18353-master-klass-kukla-lol-iz-fetra.html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9824" y="1807105"/>
            <a:ext cx="9892352" cy="1825096"/>
          </a:xfrm>
        </p:spPr>
        <p:txBody>
          <a:bodyPr>
            <a:noAutofit/>
          </a:bodyPr>
          <a:lstStyle/>
          <a:p>
            <a:pPr algn="ctr"/>
            <a:r>
              <a:rPr lang="ru-RU" sz="4000" cap="none" dirty="0" smtClean="0"/>
              <a:t>Творческая работа – кукла «ЛОЛ». </a:t>
            </a:r>
            <a:r>
              <a:rPr lang="ru-RU" sz="4000" cap="none" dirty="0" smtClean="0"/>
              <a:t> </a:t>
            </a:r>
            <a:r>
              <a:rPr lang="ru-RU" sz="4000" cap="none" dirty="0" smtClean="0"/>
              <a:t/>
            </a:r>
            <a:br>
              <a:rPr lang="ru-RU" sz="4000" cap="none" dirty="0" smtClean="0"/>
            </a:br>
            <a:r>
              <a:rPr lang="ru-RU" sz="4000" cap="none" dirty="0" smtClean="0"/>
              <a:t>Пошив одежды.</a:t>
            </a:r>
            <a:endParaRPr lang="ru-RU" sz="4400" cap="none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40141" y="4410125"/>
            <a:ext cx="8785746" cy="1472061"/>
          </a:xfrm>
        </p:spPr>
        <p:txBody>
          <a:bodyPr>
            <a:normAutofit/>
          </a:bodyPr>
          <a:lstStyle/>
          <a:p>
            <a:pPr algn="ctr"/>
            <a:r>
              <a:rPr lang="ru-RU" sz="1800" dirty="0" smtClean="0"/>
              <a:t>Пьянкова Галина Васильевна, педагог дополнительного образования,</a:t>
            </a:r>
          </a:p>
          <a:p>
            <a:pPr algn="ctr"/>
            <a:r>
              <a:rPr lang="ru-RU" sz="1800" dirty="0" smtClean="0"/>
              <a:t> МБОУ ДО Центр творчества «Мастер»</a:t>
            </a:r>
          </a:p>
          <a:p>
            <a:pPr algn="ctr"/>
            <a:r>
              <a:rPr lang="ru-RU" sz="1800" dirty="0" smtClean="0"/>
              <a:t>Автор мастер - класса: Екатерина Иванова</a:t>
            </a:r>
            <a:endParaRPr lang="ru-RU" sz="1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8083" y="528911"/>
            <a:ext cx="2240282" cy="1055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81695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31577" y="993900"/>
            <a:ext cx="7419146" cy="968893"/>
          </a:xfrm>
        </p:spPr>
        <p:txBody>
          <a:bodyPr>
            <a:no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400" cap="none" dirty="0" smtClean="0">
                <a:solidFill>
                  <a:srgbClr val="5A5A5A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Сшиваем вместе две детали верха платья по бокам </a:t>
            </a:r>
            <a:r>
              <a:rPr lang="ru-RU" sz="2400" cap="none" dirty="0" err="1" smtClean="0">
                <a:solidFill>
                  <a:srgbClr val="5A5A5A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краеобметочным</a:t>
            </a:r>
            <a:r>
              <a:rPr lang="ru-RU" sz="2400" cap="none" dirty="0" smtClean="0">
                <a:solidFill>
                  <a:srgbClr val="5A5A5A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швом. Затем выворачиваем его наизнанку.</a:t>
            </a:r>
            <a:r>
              <a:rPr lang="ru-RU" sz="2000" cap="none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000" cap="none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400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 descr="ЛОЛ из фетра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50" t="14305" r="24565" b="8372"/>
          <a:stretch/>
        </p:blipFill>
        <p:spPr bwMode="auto">
          <a:xfrm>
            <a:off x="723331" y="1962792"/>
            <a:ext cx="5063320" cy="385115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ЛОЛ из фетра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50" t="13554" r="29017" b="5589"/>
          <a:stretch/>
        </p:blipFill>
        <p:spPr bwMode="auto">
          <a:xfrm>
            <a:off x="6387152" y="2251879"/>
            <a:ext cx="4858603" cy="36576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603478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5910" y="1665126"/>
            <a:ext cx="11410666" cy="1293028"/>
          </a:xfrm>
        </p:spPr>
        <p:txBody>
          <a:bodyPr>
            <a:no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400" cap="none" dirty="0" smtClean="0">
                <a:solidFill>
                  <a:srgbClr val="5A5A5A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Далее подготавливаем низ платья. Для этого из фетра красного цвета вырезаем круг диаметром 9 см и прирезаем в середине круг поменьше, диаметром 3,5 см. Из фетра белого цвета вырезаем круг диаметром 11 см и также прорезаем в середине круг поменьше, диаметром 3,5см.</a:t>
            </a:r>
            <a:r>
              <a:rPr lang="ru-RU" sz="2000" cap="none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000" cap="none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400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 descr="ЛОЛ из фетра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68" t="4534" r="26557" b="2882"/>
          <a:stretch/>
        </p:blipFill>
        <p:spPr bwMode="auto">
          <a:xfrm>
            <a:off x="1405720" y="2958154"/>
            <a:ext cx="3971498" cy="347936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ЛОЛ из фетра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86" r="22815" b="8781"/>
          <a:stretch/>
        </p:blipFill>
        <p:spPr bwMode="auto">
          <a:xfrm>
            <a:off x="6414448" y="3102378"/>
            <a:ext cx="5022375" cy="333514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401148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20620" y="1246305"/>
            <a:ext cx="8831239" cy="999598"/>
          </a:xfrm>
        </p:spPr>
        <p:txBody>
          <a:bodyPr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cap="none" dirty="0" smtClean="0">
                <a:solidFill>
                  <a:srgbClr val="5A5A5A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Складываем вместе два круга (красный сверху), вкладываем в середину верхнюю часть платья и сшиваем все детали вместе </a:t>
            </a:r>
            <a:r>
              <a:rPr lang="ru-RU" sz="2400" cap="none" dirty="0" err="1" smtClean="0">
                <a:solidFill>
                  <a:srgbClr val="5A5A5A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краеобметочным</a:t>
            </a:r>
            <a:r>
              <a:rPr lang="ru-RU" sz="2400" cap="none" dirty="0" smtClean="0">
                <a:solidFill>
                  <a:srgbClr val="5A5A5A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швом.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 descr="ЛОЛ из фетра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33" t="5849" r="25031" b="11742"/>
          <a:stretch/>
        </p:blipFill>
        <p:spPr bwMode="auto">
          <a:xfrm>
            <a:off x="404885" y="1763971"/>
            <a:ext cx="4230806" cy="331640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ЛОЛ из фетра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0" t="15186" r="23503" b="-1"/>
          <a:stretch/>
        </p:blipFill>
        <p:spPr bwMode="auto">
          <a:xfrm>
            <a:off x="4289944" y="3738205"/>
            <a:ext cx="4408228" cy="2834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ЛОЛ из фетра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54" t="7861" r="25131" b="-561"/>
          <a:stretch/>
        </p:blipFill>
        <p:spPr bwMode="auto">
          <a:xfrm>
            <a:off x="8490043" y="2057400"/>
            <a:ext cx="3493828" cy="309804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533358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0865" y="208224"/>
            <a:ext cx="6509982" cy="2060715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ru-RU" sz="2000" cap="none" dirty="0" smtClean="0">
                <a:solidFill>
                  <a:srgbClr val="5A5A5A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Из фетра красного цвета вырезаем две полоски размером 0,5/7 см, это будут ямки для платья. Приклеиваем их универсальным клеем по обе стороны на верхние края платья, как показано на фото, оставляя место куда будут просовываться ручки куклы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ЛОЛ из фетра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43" t="1020" r="26260" b="15674"/>
          <a:stretch/>
        </p:blipFill>
        <p:spPr bwMode="auto">
          <a:xfrm>
            <a:off x="296614" y="1555844"/>
            <a:ext cx="3183566" cy="261359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ЛОЛ из фетра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21" t="12430" r="17300" b="996"/>
          <a:stretch/>
        </p:blipFill>
        <p:spPr bwMode="auto">
          <a:xfrm>
            <a:off x="4417099" y="1876639"/>
            <a:ext cx="2848284" cy="222444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ЛОЛ из фетра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29" t="13759" r="18946" b="892"/>
          <a:stretch/>
        </p:blipFill>
        <p:spPr bwMode="auto">
          <a:xfrm>
            <a:off x="2840446" y="3923733"/>
            <a:ext cx="2848284" cy="249071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ЛОЛ из фетра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25" t="10054" r="20872" b="2554"/>
          <a:stretch/>
        </p:blipFill>
        <p:spPr bwMode="auto">
          <a:xfrm>
            <a:off x="8147712" y="3452884"/>
            <a:ext cx="3534771" cy="292062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746719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cap="none" dirty="0" smtClean="0">
                <a:solidFill>
                  <a:srgbClr val="5A5A5A"/>
                </a:solidFill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Получившееся платье украшаем цветочками из ткани (красными и желтыми). Также украшаем белыми маленькими цветочками обувь.</a:t>
            </a:r>
            <a:endParaRPr lang="ru-RU" sz="1800" cap="none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 descr="ЛОЛ из фетра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65" t="15005" r="22848" b="1907"/>
          <a:stretch/>
        </p:blipFill>
        <p:spPr bwMode="auto">
          <a:xfrm>
            <a:off x="595951" y="2210937"/>
            <a:ext cx="5272585" cy="388278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ЛОЛ из фетра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65" t="7860" r="24602" b="1481"/>
          <a:stretch/>
        </p:blipFill>
        <p:spPr bwMode="auto">
          <a:xfrm>
            <a:off x="6674893" y="2210938"/>
            <a:ext cx="4831307" cy="38827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596430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80730" y="985724"/>
            <a:ext cx="7457932" cy="1293028"/>
          </a:xfrm>
        </p:spPr>
        <p:txBody>
          <a:bodyPr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cap="none" dirty="0" smtClean="0">
                <a:solidFill>
                  <a:srgbClr val="5A5A5A"/>
                </a:solidFill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Из красного фетра вырезаем небольшую изогнутую полоску шириной 0,5 см, это будет ободок – украшение для головы. Приклеиваем его на волосы универсальным клеем. Сверху на него приклеиваем клеевым пистолетом цветы из </a:t>
            </a:r>
            <a:r>
              <a:rPr lang="ru-RU" sz="2000" cap="none" dirty="0" err="1" smtClean="0">
                <a:solidFill>
                  <a:srgbClr val="5A5A5A"/>
                </a:solidFill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фоамирана</a:t>
            </a:r>
            <a:r>
              <a:rPr lang="ru-RU" sz="2000" cap="none" dirty="0" smtClean="0">
                <a:solidFill>
                  <a:srgbClr val="5A5A5A"/>
                </a:solidFill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u-RU" sz="1800" cap="none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800" cap="none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000" cap="none" dirty="0"/>
          </a:p>
        </p:txBody>
      </p:sp>
      <p:pic>
        <p:nvPicPr>
          <p:cNvPr id="4" name="Объект 3" descr="ЛОЛ из фетра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20" t="1" r="23038" b="3263"/>
          <a:stretch/>
        </p:blipFill>
        <p:spPr bwMode="auto">
          <a:xfrm>
            <a:off x="395785" y="1907576"/>
            <a:ext cx="4517409" cy="3892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ЛОЛ из фетра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42" r="20287" b="3931"/>
          <a:stretch/>
        </p:blipFill>
        <p:spPr bwMode="auto">
          <a:xfrm>
            <a:off x="4047127" y="2649927"/>
            <a:ext cx="4162569" cy="3210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ЛОЛ из фетра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15" r="10553" b="12098"/>
          <a:stretch/>
        </p:blipFill>
        <p:spPr bwMode="auto">
          <a:xfrm>
            <a:off x="7574507" y="3662417"/>
            <a:ext cx="4189863" cy="29371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06323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95582" y="727809"/>
            <a:ext cx="6088039" cy="1293028"/>
          </a:xfrm>
        </p:spPr>
        <p:txBody>
          <a:bodyPr>
            <a:no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000" cap="none" dirty="0" smtClean="0">
                <a:solidFill>
                  <a:srgbClr val="5A5A5A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 помощи тонкой кисточки, белой акриловой краской рисуем в глазах куколки несколько точек (одну побольше и несколько поменьше), как показано на фото.</a:t>
            </a:r>
            <a:r>
              <a:rPr lang="ru-RU" sz="2000" cap="none" dirty="0" smtClean="0">
                <a:solidFill>
                  <a:srgbClr val="5A5A5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Когда краска высохнет, одеваем аккуратно платье и куколка </a:t>
            </a:r>
            <a:r>
              <a:rPr lang="ru-RU" sz="2000" cap="none" dirty="0" err="1" smtClean="0">
                <a:solidFill>
                  <a:srgbClr val="5A5A5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лол</a:t>
            </a:r>
            <a:r>
              <a:rPr lang="ru-RU" sz="2000" cap="none" dirty="0" smtClean="0">
                <a:solidFill>
                  <a:srgbClr val="5A5A5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из фетра полностью готова.</a:t>
            </a:r>
            <a:r>
              <a:rPr lang="ru-RU" sz="2000" cap="none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000" cap="none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 descr="ЛОЛ из фетра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12" t="-1" r="8922" b="-169"/>
          <a:stretch/>
        </p:blipFill>
        <p:spPr bwMode="auto">
          <a:xfrm>
            <a:off x="462888" y="1224887"/>
            <a:ext cx="5046258" cy="394761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ЛОЛ из фетра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7463" y="2020837"/>
            <a:ext cx="3922594" cy="4605057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5"/>
          <p:cNvSpPr/>
          <p:nvPr/>
        </p:nvSpPr>
        <p:spPr>
          <a:xfrm>
            <a:off x="462888" y="5936438"/>
            <a:ext cx="75347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>
                <a:hlinkClick r:id="rId4"/>
              </a:rPr>
              <a:t>https://masterclassy.ru/shite/shite-igrushek/18353-master-klass-kukla-lol-iz-fetra.html</a:t>
            </a:r>
            <a:r>
              <a:rPr lang="ru-RU" sz="1400" dirty="0" smtClean="0"/>
              <a:t> </a:t>
            </a:r>
            <a:endParaRPr lang="ru-RU" sz="1400" dirty="0"/>
          </a:p>
        </p:txBody>
      </p:sp>
      <p:sp>
        <p:nvSpPr>
          <p:cNvPr id="7" name="TextBox 6"/>
          <p:cNvSpPr txBox="1"/>
          <p:nvPr/>
        </p:nvSpPr>
        <p:spPr>
          <a:xfrm>
            <a:off x="462888" y="5290107"/>
            <a:ext cx="70695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Подробное видео мастер-класса по изготовлению куклы «ЛОЛ» вы можете посмотреть пойдя по ссылке: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306030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7687" y="2972483"/>
            <a:ext cx="10820400" cy="105360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6000" dirty="0" smtClean="0"/>
              <a:t>Спасибо за Внимание!</a:t>
            </a:r>
            <a:endParaRPr lang="ru-RU" sz="6000" dirty="0"/>
          </a:p>
        </p:txBody>
      </p:sp>
    </p:spTree>
    <p:extLst>
      <p:ext uri="{BB962C8B-B14F-4D97-AF65-F5344CB8AC3E}">
        <p14:creationId xmlns:p14="http://schemas.microsoft.com/office/powerpoint/2010/main" val="48847198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След самолета">
  <a:themeElements>
    <a:clrScheme name="След самолета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E5224E"/>
      </a:accent1>
      <a:accent2>
        <a:srgbClr val="9D074E"/>
      </a:accent2>
      <a:accent3>
        <a:srgbClr val="7F2294"/>
      </a:accent3>
      <a:accent4>
        <a:srgbClr val="8D65EA"/>
      </a:accent4>
      <a:accent5>
        <a:srgbClr val="588FE2"/>
      </a:accent5>
      <a:accent6>
        <a:srgbClr val="127CA4"/>
      </a:accent6>
      <a:hlink>
        <a:srgbClr val="FB4AB6"/>
      </a:hlink>
      <a:folHlink>
        <a:srgbClr val="F98FE9"/>
      </a:folHlink>
    </a:clrScheme>
    <a:fontScheme name="След самолета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лед самолета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6DB8EB18-3657-4051-A897-2ED38832359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274</Words>
  <Application>Microsoft Office PowerPoint</Application>
  <PresentationFormat>Широкоэкранный</PresentationFormat>
  <Paragraphs>14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9</vt:i4>
      </vt:variant>
    </vt:vector>
  </HeadingPairs>
  <TitlesOfParts>
    <vt:vector size="17" baseType="lpstr">
      <vt:lpstr>Arial</vt:lpstr>
      <vt:lpstr>Calibri</vt:lpstr>
      <vt:lpstr>Calibri Light</vt:lpstr>
      <vt:lpstr>Century Gothic</vt:lpstr>
      <vt:lpstr>Georgia</vt:lpstr>
      <vt:lpstr>Times New Roman</vt:lpstr>
      <vt:lpstr>Тема Office</vt:lpstr>
      <vt:lpstr>След самолета</vt:lpstr>
      <vt:lpstr>Творческая работа – кукла «ЛОЛ».   Пошив одежды.</vt:lpstr>
      <vt:lpstr>Сшиваем вместе две детали верха платья по бокам краеобметочным швом. Затем выворачиваем его наизнанку. </vt:lpstr>
      <vt:lpstr>Далее подготавливаем низ платья. Для этого из фетра красного цвета вырезаем круг диаметром 9 см и прирезаем в середине круг поменьше, диаметром 3,5 см. Из фетра белого цвета вырезаем круг диаметром 11 см и также прорезаем в середине круг поменьше, диаметром 3,5см. </vt:lpstr>
      <vt:lpstr>Складываем вместе два круга (красный сверху), вкладываем в середину верхнюю часть платья и сшиваем все детали вместе краеобметочным швом. </vt:lpstr>
      <vt:lpstr>Из фетра красного цвета вырезаем две полоски размером 0,5/7 см, это будут ямки для платья. Приклеиваем их универсальным клеем по обе стороны на верхние края платья, как показано на фото, оставляя место куда будут просовываться ручки куклы</vt:lpstr>
      <vt:lpstr>Получившееся платье украшаем цветочками из ткани (красными и желтыми). Также украшаем белыми маленькими цветочками обувь.</vt:lpstr>
      <vt:lpstr>Из красного фетра вырезаем небольшую изогнутую полоску шириной 0,5 см, это будет ободок – украшение для головы. Приклеиваем его на волосы универсальным клеем. Сверху на него приклеиваем клеевым пистолетом цветы из фоамирана. </vt:lpstr>
      <vt:lpstr>При помощи тонкой кисточки, белой акриловой краской рисуем в глазах куколки несколько точек (одну побольше и несколько поменьше), как показано на фото. Когда краска высохнет, одеваем аккуратно платье и куколка лол из фетра полностью готова.  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Творческая работа – кукла «ЛОЛ».   Пошив одежды.</dc:title>
  <dc:creator>Педагог ДО</dc:creator>
  <cp:lastModifiedBy>Педагог ДО</cp:lastModifiedBy>
  <cp:revision>6</cp:revision>
  <dcterms:created xsi:type="dcterms:W3CDTF">2020-04-24T04:40:08Z</dcterms:created>
  <dcterms:modified xsi:type="dcterms:W3CDTF">2020-04-24T05:27:41Z</dcterms:modified>
</cp:coreProperties>
</file>