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532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389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738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7706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33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156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579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652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844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26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6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77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912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20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771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9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85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30ADF-114D-4B28-B6A4-8871F1601AC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A4F53-0914-43BC-A2C2-A2F225205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68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9824" y="1807105"/>
            <a:ext cx="9892352" cy="1825096"/>
          </a:xfrm>
        </p:spPr>
        <p:txBody>
          <a:bodyPr>
            <a:noAutofit/>
          </a:bodyPr>
          <a:lstStyle/>
          <a:p>
            <a:pPr algn="ctr"/>
            <a:r>
              <a:rPr lang="ru-RU" sz="4000" cap="none" dirty="0" smtClean="0"/>
              <a:t>Творческая работа – кукла «ЛОЛ». </a:t>
            </a:r>
            <a:br>
              <a:rPr lang="ru-RU" sz="4000" cap="none" dirty="0" smtClean="0"/>
            </a:br>
            <a:r>
              <a:rPr lang="ru-RU" sz="4000" cap="none" dirty="0" smtClean="0"/>
              <a:t>Соединении деталей. </a:t>
            </a:r>
            <a:br>
              <a:rPr lang="ru-RU" sz="4000" cap="none" dirty="0" smtClean="0"/>
            </a:br>
            <a:r>
              <a:rPr lang="ru-RU" sz="4000" cap="none" dirty="0" smtClean="0"/>
              <a:t>Пошив одежды.</a:t>
            </a:r>
            <a:endParaRPr lang="ru-RU" sz="44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0141" y="4410125"/>
            <a:ext cx="8785746" cy="147206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Пьянкова Галина Васильевна, педагог дополнительного образования,</a:t>
            </a:r>
          </a:p>
          <a:p>
            <a:pPr algn="ctr"/>
            <a:r>
              <a:rPr lang="ru-RU" sz="1800" dirty="0" smtClean="0"/>
              <a:t> МБОУ ДО Центр творчества «Мастер»</a:t>
            </a:r>
          </a:p>
          <a:p>
            <a:pPr algn="ctr"/>
            <a:r>
              <a:rPr lang="ru-RU" sz="1800" dirty="0" smtClean="0"/>
              <a:t>Автор мастер - класса: Екатерина Иванова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083" y="528911"/>
            <a:ext cx="2240282" cy="105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5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373" y="941794"/>
            <a:ext cx="8610600" cy="129302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cap="none" dirty="0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Клеевым пистолетом приклеиваем ручки по бокам, ниже шеи. Вкладываем туловище, почти на всю длин шеи, в оставшийся несшитым разрез внизу головы куклы и при помощи клеевого пистолета фиксируем голову</a:t>
            </a:r>
            <a:r>
              <a:rPr lang="ru-RU" sz="1800" cap="none" dirty="0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6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cap="none" dirty="0"/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4" r="25511"/>
          <a:stretch/>
        </p:blipFill>
        <p:spPr bwMode="auto">
          <a:xfrm>
            <a:off x="554440" y="2399481"/>
            <a:ext cx="4749421" cy="402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24"/>
          <a:stretch/>
        </p:blipFill>
        <p:spPr bwMode="auto">
          <a:xfrm>
            <a:off x="6002503" y="2563531"/>
            <a:ext cx="4943001" cy="3682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1562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1807" y="2229753"/>
            <a:ext cx="6415585" cy="1293028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cap="none" dirty="0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фетру красного цвета прикладываем шаблон обуви вместе с подошвой и верхнюю часть платья. Обводим по контуру простым карандашом и вырезаем по две детали. Деталь верхней части платья необходимо вырезать отступая по бокам от нарисованной линии приблизительно по 3/4мм, чтоб в дальнейшем платье не получилось слишком узким и легко могло одеваться и сниматься с куклы.</a:t>
            </a:r>
            <a:r>
              <a:rPr lang="ru-RU" sz="20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cap="none" dirty="0"/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7"/>
          <a:stretch/>
        </p:blipFill>
        <p:spPr bwMode="auto">
          <a:xfrm>
            <a:off x="436729" y="1750230"/>
            <a:ext cx="4735772" cy="4091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276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 smtClean="0"/>
              <a:t>Вырезаем</a:t>
            </a:r>
            <a:endParaRPr lang="ru-RU" cap="none" dirty="0"/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7" t="339" r="191" b="4959"/>
          <a:stretch/>
        </p:blipFill>
        <p:spPr bwMode="auto">
          <a:xfrm>
            <a:off x="464023" y="2265528"/>
            <a:ext cx="5363571" cy="324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7"/>
          <a:stretch/>
        </p:blipFill>
        <p:spPr bwMode="auto">
          <a:xfrm>
            <a:off x="6359857" y="2265528"/>
            <a:ext cx="5146343" cy="3341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5284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6149" y="901532"/>
            <a:ext cx="6497471" cy="1293028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200" cap="none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Каждую деталь обуви складываем пополам и сшиваем сложенные боковые края  </a:t>
            </a:r>
            <a:r>
              <a:rPr lang="ru-RU" sz="2200" cap="none" dirty="0" err="1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краеобметочным</a:t>
            </a:r>
            <a:r>
              <a:rPr lang="ru-RU" sz="2200" cap="none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швом.  Выворачиваем их наизнанку и одеваем на ножку, как показано на фото.</a:t>
            </a:r>
            <a:r>
              <a:rPr lang="ru-RU" sz="32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cap="none" dirty="0"/>
          </a:p>
        </p:txBody>
      </p:sp>
      <p:pic>
        <p:nvPicPr>
          <p:cNvPr id="6" name="Объект 5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7" t="19414" r="23421"/>
          <a:stretch/>
        </p:blipFill>
        <p:spPr bwMode="auto">
          <a:xfrm>
            <a:off x="586853" y="1050878"/>
            <a:ext cx="3725840" cy="26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131558" y="2020753"/>
            <a:ext cx="6552062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Захватывая иголкой часть ножки и часть обуви, пришиваем обувь к ногам. Пришиваем подошву при помощи </a:t>
            </a:r>
            <a:r>
              <a:rPr lang="ru-RU" sz="2000" dirty="0" err="1" smtClean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краеобметочного</a:t>
            </a:r>
            <a:r>
              <a:rPr lang="ru-RU" sz="2000" dirty="0" smtClean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шва, наполняя в процессе синтепоном.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5" t="18454" r="25800"/>
          <a:stretch/>
        </p:blipFill>
        <p:spPr bwMode="auto">
          <a:xfrm>
            <a:off x="2020152" y="3848668"/>
            <a:ext cx="3998794" cy="2725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ЛОЛ из фетра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2" t="19679" r="24644"/>
          <a:stretch/>
        </p:blipFill>
        <p:spPr bwMode="auto">
          <a:xfrm>
            <a:off x="6906333" y="3430370"/>
            <a:ext cx="4475899" cy="3143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1823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104" y="1548046"/>
            <a:ext cx="11028529" cy="1293028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cap="none" dirty="0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белого кружева отрезаем два кусочка по 10 см. Нанизываем края кружева на иголку с </a:t>
            </a:r>
            <a:r>
              <a:rPr lang="ru-RU" sz="2400" cap="none" dirty="0" err="1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мононитью</a:t>
            </a:r>
            <a:r>
              <a:rPr lang="ru-RU" sz="2400" cap="none" dirty="0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слегка </a:t>
            </a:r>
            <a:r>
              <a:rPr lang="ru-RU" sz="2400" cap="none" dirty="0" err="1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присобираем</a:t>
            </a:r>
            <a:r>
              <a:rPr lang="ru-RU" sz="2400" cap="none" dirty="0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гармошкой, так чтоб по размеру такое кружево свободно облегало по ножке. Приклеиваем данное кружево на ножку над обувью при помощи универсального клея.</a:t>
            </a:r>
            <a:r>
              <a:rPr lang="ru-RU" sz="20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cap="none" dirty="0"/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0" t="15684" r="24565" b="7333"/>
          <a:stretch/>
        </p:blipFill>
        <p:spPr bwMode="auto">
          <a:xfrm>
            <a:off x="354839" y="3179927"/>
            <a:ext cx="4053387" cy="230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0" t="14778" r="21895" b="4773"/>
          <a:stretch/>
        </p:blipFill>
        <p:spPr bwMode="auto">
          <a:xfrm>
            <a:off x="4660708" y="3179927"/>
            <a:ext cx="3739488" cy="2634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ЛОЛ из фетра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9" t="20904" r="26719" b="14574"/>
          <a:stretch/>
        </p:blipFill>
        <p:spPr bwMode="auto">
          <a:xfrm>
            <a:off x="8652678" y="3220870"/>
            <a:ext cx="3084397" cy="2265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7152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758" y="1337579"/>
            <a:ext cx="8610600" cy="1293028"/>
          </a:xfrm>
        </p:spPr>
        <p:txBody>
          <a:bodyPr/>
          <a:lstStyle/>
          <a:p>
            <a:r>
              <a:rPr lang="ru-RU" sz="4400" dirty="0" smtClean="0"/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1460" y="3709462"/>
            <a:ext cx="10820400" cy="13811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Продолжение следует…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038393037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547</TotalTime>
  <Words>211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Georgia</vt:lpstr>
      <vt:lpstr>Times New Roman</vt:lpstr>
      <vt:lpstr>След самолета</vt:lpstr>
      <vt:lpstr>Творческая работа – кукла «ЛОЛ».  Соединении деталей.  Пошив одежды.</vt:lpstr>
      <vt:lpstr>Клеевым пистолетом приклеиваем ручки по бокам, ниже шеи. Вкладываем туловище, почти на всю длин шеи, в оставшийся несшитым разрез внизу головы куклы и при помощи клеевого пистолета фиксируем голову. </vt:lpstr>
      <vt:lpstr>К фетру красного цвета прикладываем шаблон обуви вместе с подошвой и верхнюю часть платья. Обводим по контуру простым карандашом и вырезаем по две детали. Деталь верхней части платья необходимо вырезать отступая по бокам от нарисованной линии приблизительно по 3/4мм, чтоб в дальнейшем платье не получилось слишком узким и легко могло одеваться и сниматься с куклы. </vt:lpstr>
      <vt:lpstr>Вырезаем</vt:lpstr>
      <vt:lpstr>Каждую деталь обуви складываем пополам и сшиваем сложенные боковые края  краеобметочным швом.  Выворачиваем их наизнанку и одеваем на ножку, как показано на фото. </vt:lpstr>
      <vt:lpstr>От белого кружева отрезаем два кусочка по 10 см. Нанизываем края кружева на иголку с мононитью и слегка присобираем гармошкой, так чтоб по размеру такое кружево свободно облегало по ножке. Приклеиваем данное кружево на ножку над обувью при помощи универсального клея.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Творческая работа – кукла «ЛОЛ».  Соединении деталей.</dc:title>
  <dc:creator>Педагог ДО</dc:creator>
  <cp:lastModifiedBy>Педагог ДО</cp:lastModifiedBy>
  <cp:revision>6</cp:revision>
  <dcterms:created xsi:type="dcterms:W3CDTF">2020-04-23T19:30:21Z</dcterms:created>
  <dcterms:modified xsi:type="dcterms:W3CDTF">2020-04-24T04:37:34Z</dcterms:modified>
</cp:coreProperties>
</file>