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66" r:id="rId3"/>
    <p:sldId id="267" r:id="rId4"/>
    <p:sldId id="260" r:id="rId5"/>
    <p:sldId id="261" r:id="rId6"/>
    <p:sldId id="262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25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406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1031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59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5238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639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797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279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278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662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112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8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409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14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60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155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DFF4F-E8E3-4F9C-A1DF-E65C5CF1CE9E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0BA9183-A75F-454D-9F45-AAB1D84E5E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16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4238" y="1312713"/>
            <a:ext cx="7766936" cy="1646302"/>
          </a:xfrm>
        </p:spPr>
        <p:txBody>
          <a:bodyPr/>
          <a:lstStyle/>
          <a:p>
            <a:pPr algn="ctr"/>
            <a:r>
              <a:rPr lang="ru-RU" dirty="0" smtClean="0"/>
              <a:t>Контурный </a:t>
            </a:r>
            <a:r>
              <a:rPr lang="ru-RU" dirty="0" smtClean="0"/>
              <a:t>квиллинг</a:t>
            </a:r>
            <a:br>
              <a:rPr lang="ru-RU" dirty="0" smtClean="0"/>
            </a:br>
            <a:r>
              <a:rPr lang="ru-RU" sz="2800" dirty="0" smtClean="0"/>
              <a:t>Практическая работа №1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Котелевец Дарья Александровна, ПДО,</a:t>
            </a:r>
          </a:p>
          <a:p>
            <a:r>
              <a:rPr lang="ru-RU" dirty="0" smtClean="0"/>
              <a:t>ТО «Волшебный завиток», базовый уровень,</a:t>
            </a:r>
          </a:p>
          <a:p>
            <a:r>
              <a:rPr lang="ru-RU" dirty="0" smtClean="0"/>
              <a:t>МБОУ ДО ЦТ «Мастер»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00" y="3260677"/>
            <a:ext cx="3248452" cy="3248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604" y="380503"/>
            <a:ext cx="2097570" cy="98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7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Познакомится с работами в технике контурного квиллинга;</a:t>
            </a:r>
          </a:p>
          <a:p>
            <a:r>
              <a:rPr lang="ru-RU" dirty="0" smtClean="0"/>
              <a:t>Познакомится с техникой выполнения контурного квиллинга;</a:t>
            </a:r>
          </a:p>
          <a:p>
            <a:r>
              <a:rPr lang="ru-RU" dirty="0" smtClean="0"/>
              <a:t>Посмотреть мастер-класс «Сердечко» (от 04.04.2020);</a:t>
            </a:r>
          </a:p>
          <a:p>
            <a:r>
              <a:rPr lang="ru-RU" dirty="0" smtClean="0"/>
              <a:t>Выполнить творческую работу, фото готового изделия прислать педагогу (электронная почта,</a:t>
            </a:r>
            <a:r>
              <a:rPr lang="en-US" dirty="0" smtClean="0"/>
              <a:t> </a:t>
            </a:r>
            <a:r>
              <a:rPr lang="en-US" dirty="0" err="1" smtClean="0"/>
              <a:t>Whats</a:t>
            </a:r>
            <a:r>
              <a:rPr lang="en-US" dirty="0" smtClean="0"/>
              <a:t> App</a:t>
            </a:r>
            <a:r>
              <a:rPr lang="ru-RU" dirty="0" smtClean="0"/>
              <a:t>)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1367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13815"/>
            <a:ext cx="8596668" cy="6323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Варианты готовых работ: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11" y="846160"/>
            <a:ext cx="2702427" cy="337099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9" r="12288"/>
          <a:stretch/>
        </p:blipFill>
        <p:spPr>
          <a:xfrm>
            <a:off x="4135272" y="1032957"/>
            <a:ext cx="2674961" cy="26564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532" y="4077833"/>
            <a:ext cx="3548419" cy="26266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836" y="533113"/>
            <a:ext cx="2714767" cy="386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772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50292"/>
            <a:ext cx="8596668" cy="809767"/>
          </a:xfrm>
        </p:spPr>
        <p:txBody>
          <a:bodyPr/>
          <a:lstStyle/>
          <a:p>
            <a:pPr algn="ctr"/>
            <a:r>
              <a:rPr lang="ru-RU" dirty="0" smtClean="0"/>
              <a:t>Разновидности заготовок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958" y="1160059"/>
            <a:ext cx="8141238" cy="5555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986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8" y="163251"/>
            <a:ext cx="3486949" cy="354893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4" y="3934965"/>
            <a:ext cx="4599294" cy="263692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941093" y="510738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0" i="0" dirty="0" smtClean="0">
                <a:solidFill>
                  <a:srgbClr val="5555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/>
              </a:rPr>
              <a:t>S-</a:t>
            </a:r>
            <a:r>
              <a:rPr lang="ru-RU" b="0" i="0" dirty="0" smtClean="0">
                <a:solidFill>
                  <a:srgbClr val="5555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/>
              </a:rPr>
              <a:t>ролл</a:t>
            </a:r>
          </a:p>
          <a:p>
            <a:endParaRPr lang="ru-RU" b="0" i="0" dirty="0" smtClean="0">
              <a:solidFill>
                <a:srgbClr val="555555"/>
              </a:solidFill>
              <a:effectLst/>
              <a:latin typeface="PT Sans"/>
            </a:endParaRPr>
          </a:p>
          <a:p>
            <a:r>
              <a:rPr lang="ru-RU" b="0" i="0" dirty="0" smtClean="0">
                <a:solidFill>
                  <a:srgbClr val="555555"/>
                </a:solidFill>
                <a:effectLst/>
                <a:latin typeface="PT Sans"/>
              </a:rPr>
              <a:t>Половину полоски скручивают в тугой ролл, оставшуюся часть скручивают также, но в обратную сторону. В результате получается фигурка, напоминающая английскую S. Подклеивать ее не нужно, слегка распустившись она сама держит форму.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85230" y="371219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0" i="0" dirty="0" smtClean="0">
                <a:solidFill>
                  <a:srgbClr val="5555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/>
              </a:rPr>
              <a:t>V-</a:t>
            </a:r>
            <a:r>
              <a:rPr lang="ru-RU" b="0" i="0" dirty="0" smtClean="0">
                <a:solidFill>
                  <a:srgbClr val="5555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/>
              </a:rPr>
              <a:t>ролл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555555"/>
                </a:solidFill>
                <a:effectLst/>
                <a:latin typeface="PT Sans"/>
              </a:rPr>
              <a:t>Края сложенной пополам полосы закручивают наружу до достижения места сгиба. Получаются усики или литера V.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8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50" y="334666"/>
            <a:ext cx="2143125" cy="2838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69" y="3959143"/>
            <a:ext cx="4012727" cy="2528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088943" y="36879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dirty="0" smtClean="0">
                <a:solidFill>
                  <a:srgbClr val="5555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/>
              </a:rPr>
              <a:t>Веточка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555555"/>
                </a:solidFill>
                <a:effectLst/>
                <a:latin typeface="PT Sans"/>
              </a:rPr>
              <a:t>Полоску условно разделяют на три равных части и складывают в соотношении 1:2. Кончики закручивают в одну сторону.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48752" y="333582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dirty="0" smtClean="0">
                <a:solidFill>
                  <a:srgbClr val="5555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T Sans"/>
              </a:rPr>
              <a:t>Завиток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b="0" i="0" dirty="0" smtClean="0">
                <a:solidFill>
                  <a:srgbClr val="555555"/>
                </a:solidFill>
                <a:effectLst/>
                <a:latin typeface="PT Sans"/>
              </a:rPr>
              <a:t>Из полоски скручивают тугой ролл, немного не доходя до ее края, а затем свободно распускается. В результате получается похожий на запятую завиток.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535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2280" y="1611798"/>
            <a:ext cx="8596668" cy="33286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sz="4800" dirty="0" smtClean="0"/>
              <a:t>Спасибо за внимание!</a:t>
            </a:r>
          </a:p>
          <a:p>
            <a:pPr marL="0" indent="0" algn="ctr">
              <a:buNone/>
            </a:pPr>
            <a:r>
              <a:rPr lang="ru-RU" sz="4800" dirty="0" smtClean="0"/>
              <a:t>Творческих успехов!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73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166</TotalTime>
  <Words>122</Words>
  <Application>Microsoft Office PowerPoint</Application>
  <PresentationFormat>Широкоэкранный</PresentationFormat>
  <Paragraphs>24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PT Sans</vt:lpstr>
      <vt:lpstr>Trebuchet MS</vt:lpstr>
      <vt:lpstr>Wingdings 3</vt:lpstr>
      <vt:lpstr>Грань</vt:lpstr>
      <vt:lpstr>Контурный квиллинг Практическая работа №1</vt:lpstr>
      <vt:lpstr>Практическое задание:</vt:lpstr>
      <vt:lpstr>Варианты готовых работ:</vt:lpstr>
      <vt:lpstr>Разновидности заготовок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12</cp:revision>
  <dcterms:created xsi:type="dcterms:W3CDTF">2020-04-28T04:20:00Z</dcterms:created>
  <dcterms:modified xsi:type="dcterms:W3CDTF">2020-04-28T09:11:07Z</dcterms:modified>
</cp:coreProperties>
</file>