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</p:sldMasterIdLst>
  <p:notesMasterIdLst>
    <p:notesMasterId r:id="rId10"/>
  </p:notesMasterIdLst>
  <p:sldIdLst>
    <p:sldId id="256" r:id="rId3"/>
    <p:sldId id="281" r:id="rId4"/>
    <p:sldId id="259" r:id="rId5"/>
    <p:sldId id="272" r:id="rId6"/>
    <p:sldId id="263" r:id="rId7"/>
    <p:sldId id="264" r:id="rId8"/>
    <p:sldId id="267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0EC2"/>
    <a:srgbClr val="800080"/>
    <a:srgbClr val="FF0066"/>
    <a:srgbClr val="C5260B"/>
    <a:srgbClr val="008000"/>
    <a:srgbClr val="4347EB"/>
    <a:srgbClr val="FFFF00"/>
    <a:srgbClr val="65F4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4660"/>
  </p:normalViewPr>
  <p:slideViewPr>
    <p:cSldViewPr>
      <p:cViewPr varScale="1">
        <p:scale>
          <a:sx n="70" d="100"/>
          <a:sy n="70" d="100"/>
        </p:scale>
        <p:origin x="136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20176B0-5623-4D0E-B563-D4478C671A50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B7BA315-BD0C-4E80-AFDC-9F6739A00E8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61863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67B9A-8B96-4815-A467-47974B29F435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8BD5D-CD7A-499D-993B-516A9DC1301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389F0-7CFB-42DE-8923-CD4709B6FC24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63F54-1031-4EF6-B66E-18D89636B11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4F9CA-F608-4AE5-94A3-C0C3D439B89D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28B89-ED7B-4F85-8778-D947B208C95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67B9A-8B96-4815-A467-47974B29F43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8BD5D-CD7A-499D-993B-516A9DC1301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212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6B958-7DAB-4CBC-9B12-AAC2D37FD3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616ED-CAE8-493C-B4E5-CD4FDFF00AC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8563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D0B97-4430-4269-AC1E-0388255F887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16BF2-6D6B-4DBA-BDA9-BF3F0633E06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1814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41BEB-C977-4EA7-AF32-9B7F4DA170C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ADCCE-6FB4-45A6-9242-3F23515E56E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6149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687D2-C7B7-454E-B64A-26AF706494F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80C6D-8582-4DFC-AF9F-9B0AB4D3435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7208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E53B8-48F6-4577-BCFA-C549B21FE52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E9D89-6E1E-498A-9924-022FCE683A6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3881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3618D-1ABB-41B5-B741-62CFF0F6725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743A0-DDA3-431C-81D9-689AA64EB91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3572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D7D2D-705F-48B1-81DD-7B94251C5F9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A6629-6294-4A94-B9A0-BCD617984F5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236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6B958-7DAB-4CBC-9B12-AAC2D37FD3E3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616ED-CAE8-493C-B4E5-CD4FDFF00AC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5F8AF-1A94-426F-BA34-5BF81262DDA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0947F-BF22-4286-80EA-581435FFDBD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2336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389F0-7CFB-42DE-8923-CD4709B6FC2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63F54-1031-4EF6-B66E-18D89636B11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4706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4F9CA-F608-4AE5-94A3-C0C3D439B89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28B89-ED7B-4F85-8778-D947B208C9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148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D0B97-4430-4269-AC1E-0388255F8873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16BF2-6D6B-4DBA-BDA9-BF3F0633E06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41BEB-C977-4EA7-AF32-9B7F4DA170C1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ADCCE-6FB4-45A6-9242-3F23515E56E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687D2-C7B7-454E-B64A-26AF706494F9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80C6D-8582-4DFC-AF9F-9B0AB4D3435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E53B8-48F6-4577-BCFA-C549B21FE527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E9D89-6E1E-498A-9924-022FCE683A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3618D-1ABB-41B5-B741-62CFF0F6725D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743A0-DDA3-431C-81D9-689AA64EB91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D7D2D-705F-48B1-81DD-7B94251C5F98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A6629-6294-4A94-B9A0-BCD617984F5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5F8AF-1A94-426F-BA34-5BF81262DDAC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0947F-BF22-4286-80EA-581435FFDBD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DEAD91-253A-4C5C-A6DB-E6B238528C3B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0238C9B-68EE-4F0E-8721-867314BE651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DEAD91-253A-4C5C-A6DB-E6B238528C3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0238C9B-68EE-4F0E-8721-867314BE651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136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6708" y="1844824"/>
            <a:ext cx="7571716" cy="25922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b="1" i="1" dirty="0" smtClean="0">
                <a:solidFill>
                  <a:srgbClr val="280EC2"/>
                </a:solidFill>
              </a:rPr>
              <a:t>Пасхальные  яйца </a:t>
            </a:r>
            <a:br>
              <a:rPr lang="ru-RU" sz="6000" b="1" i="1" dirty="0" smtClean="0">
                <a:solidFill>
                  <a:srgbClr val="280EC2"/>
                </a:solidFill>
              </a:rPr>
            </a:br>
            <a:r>
              <a:rPr lang="ru-RU" sz="4000" b="1" i="1" dirty="0" smtClean="0">
                <a:solidFill>
                  <a:srgbClr val="280EC2"/>
                </a:solidFill>
              </a:rPr>
              <a:t>в технике квиллинг</a:t>
            </a:r>
            <a:r>
              <a:rPr lang="en-US" sz="4000" b="1" i="1" dirty="0" smtClean="0">
                <a:solidFill>
                  <a:srgbClr val="280EC2"/>
                </a:solidFill>
              </a:rPr>
              <a:t/>
            </a:r>
            <a:br>
              <a:rPr lang="en-US" sz="4000" b="1" i="1" dirty="0" smtClean="0">
                <a:solidFill>
                  <a:srgbClr val="280EC2"/>
                </a:solidFill>
              </a:rPr>
            </a:br>
            <a:r>
              <a:rPr lang="ru-RU" sz="4000" b="1" i="1" dirty="0" smtClean="0">
                <a:solidFill>
                  <a:srgbClr val="FF0000"/>
                </a:solidFill>
              </a:rPr>
              <a:t>Мастер – класс</a:t>
            </a:r>
            <a:r>
              <a:rPr lang="en-US" sz="4000" b="1" i="1" dirty="0" smtClean="0">
                <a:solidFill>
                  <a:srgbClr val="FF0000"/>
                </a:solidFill>
              </a:rPr>
              <a:t/>
            </a:r>
            <a:br>
              <a:rPr lang="en-US" sz="4000" b="1" i="1" dirty="0" smtClean="0">
                <a:solidFill>
                  <a:srgbClr val="FF0000"/>
                </a:solidFill>
              </a:rPr>
            </a:br>
            <a:r>
              <a:rPr lang="ru-RU" sz="4000" b="1" i="1" dirty="0" smtClean="0">
                <a:solidFill>
                  <a:srgbClr val="FF0000"/>
                </a:solidFill>
              </a:rPr>
              <a:t>Часть 1</a:t>
            </a:r>
            <a:r>
              <a:rPr lang="ru-RU" sz="6000" b="1" i="1" dirty="0">
                <a:solidFill>
                  <a:srgbClr val="FF0000"/>
                </a:solidFill>
              </a:rPr>
              <a:t/>
            </a:r>
            <a:br>
              <a:rPr lang="ru-RU" sz="6000" b="1" i="1" dirty="0">
                <a:solidFill>
                  <a:srgbClr val="FF0000"/>
                </a:solidFill>
              </a:rPr>
            </a:br>
            <a:endParaRPr lang="ru-RU" sz="4000" b="1" i="1" dirty="0">
              <a:solidFill>
                <a:srgbClr val="280EC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0684" y="5373216"/>
            <a:ext cx="8003764" cy="1079972"/>
          </a:xfrm>
        </p:spPr>
        <p:txBody>
          <a:bodyPr rtlCol="0">
            <a:normAutofit fontScale="70000" lnSpcReduction="20000"/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rgbClr val="002060"/>
                </a:solidFill>
              </a:rPr>
              <a:t>Котелевец Дарья Александровна, ПДО,</a:t>
            </a: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rgbClr val="002060"/>
                </a:solidFill>
              </a:rPr>
              <a:t>ТО «Волшебный завиток», стартовый уровень,</a:t>
            </a: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rgbClr val="002060"/>
                </a:solidFill>
              </a:rPr>
              <a:t>МБОУ ДО ЦТ «Мастер»</a:t>
            </a: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 smtClean="0">
              <a:solidFill>
                <a:srgbClr val="002060"/>
              </a:solidFill>
            </a:endParaRP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1400" b="1" dirty="0" smtClean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81614"/>
            <a:ext cx="2662972" cy="1254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9"/>
            <a:ext cx="7488832" cy="85010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100" b="1" i="1" dirty="0" smtClean="0">
                <a:solidFill>
                  <a:srgbClr val="280EC2"/>
                </a:solidFill>
              </a:rPr>
              <a:t>Готовые изделия</a:t>
            </a:r>
            <a:endParaRPr lang="ru-RU" sz="3100" b="1" i="1" dirty="0">
              <a:solidFill>
                <a:srgbClr val="280EC2"/>
              </a:solidFill>
            </a:endParaRPr>
          </a:p>
        </p:txBody>
      </p:sp>
      <p:pic>
        <p:nvPicPr>
          <p:cNvPr id="13314" name="Picture 2" descr="C:\Users\Олеся\Desktop\Новая папка\20200417_1103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090" y="1363390"/>
            <a:ext cx="6788538" cy="5091403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val="23789515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187625" y="274638"/>
            <a:ext cx="7499176" cy="850106"/>
          </a:xfrm>
        </p:spPr>
        <p:txBody>
          <a:bodyPr/>
          <a:lstStyle/>
          <a:p>
            <a:pPr eaLnBrk="1" hangingPunct="1"/>
            <a:r>
              <a:rPr lang="ru-RU" sz="3200" b="1" i="1" dirty="0" smtClean="0">
                <a:solidFill>
                  <a:srgbClr val="FF0000"/>
                </a:solidFill>
              </a:rPr>
              <a:t>Для работы нам потребуется:</a:t>
            </a:r>
          </a:p>
        </p:txBody>
      </p:sp>
      <p:sp>
        <p:nvSpPr>
          <p:cNvPr id="512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1124744"/>
            <a:ext cx="7920880" cy="4896544"/>
          </a:xfrm>
        </p:spPr>
        <p:txBody>
          <a:bodyPr/>
          <a:lstStyle/>
          <a:p>
            <a:pPr marL="0" indent="0" eaLnBrk="1" hangingPunct="1">
              <a:buNone/>
            </a:pPr>
            <a:endParaRPr lang="ru-RU" sz="2000" b="1" i="1" dirty="0" smtClean="0">
              <a:solidFill>
                <a:srgbClr val="002060"/>
              </a:solidFill>
            </a:endParaRPr>
          </a:p>
          <a:p>
            <a:pPr eaLnBrk="1" hangingPunct="1"/>
            <a:r>
              <a:rPr lang="ru-RU" sz="1800" b="1" i="1" dirty="0" smtClean="0">
                <a:solidFill>
                  <a:srgbClr val="002060"/>
                </a:solidFill>
              </a:rPr>
              <a:t>Картон плотный обычный и декоративный (для основы яйца);</a:t>
            </a:r>
          </a:p>
          <a:p>
            <a:pPr eaLnBrk="1" hangingPunct="1"/>
            <a:r>
              <a:rPr lang="ru-RU" sz="1800" b="1" i="1" dirty="0" smtClean="0">
                <a:solidFill>
                  <a:srgbClr val="002060"/>
                </a:solidFill>
              </a:rPr>
              <a:t>Полоски бумаги для квиллинга;</a:t>
            </a:r>
          </a:p>
          <a:p>
            <a:pPr eaLnBrk="1" hangingPunct="1"/>
            <a:r>
              <a:rPr lang="ru-RU" sz="1800" b="1" i="1" dirty="0" smtClean="0">
                <a:solidFill>
                  <a:srgbClr val="002060"/>
                </a:solidFill>
              </a:rPr>
              <a:t>Инструмент для квиллинга;</a:t>
            </a:r>
          </a:p>
          <a:p>
            <a:pPr eaLnBrk="1" hangingPunct="1"/>
            <a:r>
              <a:rPr lang="ru-RU" sz="1800" b="1" i="1" dirty="0" smtClean="0">
                <a:solidFill>
                  <a:srgbClr val="002060"/>
                </a:solidFill>
              </a:rPr>
              <a:t>Пинцет;</a:t>
            </a:r>
          </a:p>
          <a:p>
            <a:pPr eaLnBrk="1" hangingPunct="1"/>
            <a:r>
              <a:rPr lang="ru-RU" sz="1800" b="1" i="1" dirty="0" smtClean="0">
                <a:solidFill>
                  <a:srgbClr val="002060"/>
                </a:solidFill>
              </a:rPr>
              <a:t>Ножницы;</a:t>
            </a:r>
          </a:p>
          <a:p>
            <a:pPr eaLnBrk="1" hangingPunct="1"/>
            <a:r>
              <a:rPr lang="ru-RU" sz="1800" b="1" i="1" dirty="0" smtClean="0">
                <a:solidFill>
                  <a:srgbClr val="002060"/>
                </a:solidFill>
              </a:rPr>
              <a:t>Карандаш;</a:t>
            </a:r>
          </a:p>
          <a:p>
            <a:pPr eaLnBrk="1" hangingPunct="1"/>
            <a:r>
              <a:rPr lang="ru-RU" sz="1800" b="1" i="1" dirty="0" smtClean="0">
                <a:solidFill>
                  <a:srgbClr val="002060"/>
                </a:solidFill>
              </a:rPr>
              <a:t>Линейка;</a:t>
            </a:r>
          </a:p>
          <a:p>
            <a:pPr eaLnBrk="1" hangingPunct="1"/>
            <a:r>
              <a:rPr lang="ru-RU" sz="1800" b="1" i="1" dirty="0" smtClean="0">
                <a:solidFill>
                  <a:srgbClr val="002060"/>
                </a:solidFill>
              </a:rPr>
              <a:t>Шпажка деревянная;</a:t>
            </a:r>
          </a:p>
          <a:p>
            <a:pPr eaLnBrk="1" hangingPunct="1"/>
            <a:r>
              <a:rPr lang="ru-RU" sz="1800" b="1" i="1" dirty="0" smtClean="0">
                <a:solidFill>
                  <a:srgbClr val="002060"/>
                </a:solidFill>
              </a:rPr>
              <a:t>Клей-карандаш и ПВА;</a:t>
            </a:r>
          </a:p>
          <a:p>
            <a:pPr eaLnBrk="1" hangingPunct="1"/>
            <a:endParaRPr lang="ru-RU" sz="2000" dirty="0" smtClean="0"/>
          </a:p>
        </p:txBody>
      </p:sp>
      <p:pic>
        <p:nvPicPr>
          <p:cNvPr id="8" name="Picture 2" descr="C:\Users\Олеся\Desktop\Новая папка\20200416_18393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870309" y="2626635"/>
            <a:ext cx="4526295" cy="3394721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2274" y="274638"/>
            <a:ext cx="6048078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i="1" dirty="0">
                <a:solidFill>
                  <a:srgbClr val="FF0000"/>
                </a:solidFill>
              </a:rPr>
              <a:t>1</a:t>
            </a:r>
            <a:r>
              <a:rPr lang="ru-RU" b="1" i="1" dirty="0" smtClean="0">
                <a:solidFill>
                  <a:srgbClr val="FF0000"/>
                </a:solidFill>
              </a:rPr>
              <a:t> этап работы:</a:t>
            </a:r>
            <a:br>
              <a:rPr lang="ru-RU" b="1" i="1" dirty="0" smtClean="0">
                <a:solidFill>
                  <a:srgbClr val="FF0000"/>
                </a:solidFill>
              </a:rPr>
            </a:br>
            <a:endParaRPr lang="ru-RU" sz="27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4653136"/>
            <a:ext cx="8712968" cy="2016224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i="1" dirty="0" smtClean="0">
                <a:solidFill>
                  <a:srgbClr val="002060"/>
                </a:solidFill>
              </a:rPr>
              <a:t>На листе картона нарисовать контур яйца (высота яйца примерно 8 см, а ширина 6 см);</a:t>
            </a:r>
            <a:r>
              <a:rPr lang="ru-RU" sz="2000" dirty="0" smtClean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endParaRPr lang="ru-RU" sz="2000" b="1" i="1" dirty="0" smtClean="0">
              <a:solidFill>
                <a:srgbClr val="00206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i="1" dirty="0" smtClean="0">
                <a:solidFill>
                  <a:srgbClr val="002060"/>
                </a:solidFill>
              </a:rPr>
              <a:t>Вырезать его;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i="1" dirty="0" smtClean="0">
                <a:solidFill>
                  <a:srgbClr val="002060"/>
                </a:solidFill>
              </a:rPr>
              <a:t>С помощью простого карандаша перевести шаблон на картон;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i="1" dirty="0" smtClean="0">
                <a:solidFill>
                  <a:srgbClr val="002060"/>
                </a:solidFill>
              </a:rPr>
              <a:t>Вырезать основу для пасхального яйца;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b="1" i="1" dirty="0" smtClean="0">
              <a:solidFill>
                <a:srgbClr val="00206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4098" name="Picture 2" descr="C:\Users\Олеся\Desktop\Новая папка\20200416_19380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16" b="12264"/>
          <a:stretch/>
        </p:blipFill>
        <p:spPr bwMode="auto">
          <a:xfrm rot="5400000">
            <a:off x="582652" y="1513692"/>
            <a:ext cx="3252790" cy="24748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9" name="Picture 3" descr="C:\Users\Олеся\Desktop\Новая папка\20200416_19405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6" t="9247" b="3980"/>
          <a:stretch/>
        </p:blipFill>
        <p:spPr bwMode="auto">
          <a:xfrm rot="5400000">
            <a:off x="4602064" y="1484441"/>
            <a:ext cx="3264566" cy="24605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1178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013" y="274638"/>
            <a:ext cx="7128395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i="1" dirty="0">
                <a:solidFill>
                  <a:srgbClr val="FF0000"/>
                </a:solidFill>
              </a:rPr>
              <a:t>2</a:t>
            </a:r>
            <a:r>
              <a:rPr lang="ru-RU" b="1" i="1" dirty="0" smtClean="0">
                <a:solidFill>
                  <a:srgbClr val="FF0000"/>
                </a:solidFill>
              </a:rPr>
              <a:t> этап работы:</a:t>
            </a:r>
            <a:endParaRPr lang="ru-RU" sz="3100" b="1" i="1" dirty="0">
              <a:solidFill>
                <a:srgbClr val="008000"/>
              </a:solidFill>
            </a:endParaRPr>
          </a:p>
        </p:txBody>
      </p:sp>
      <p:sp>
        <p:nvSpPr>
          <p:cNvPr id="8195" name="Содержимое 2"/>
          <p:cNvSpPr>
            <a:spLocks noGrp="1"/>
          </p:cNvSpPr>
          <p:nvPr>
            <p:ph sz="half" idx="1"/>
          </p:nvPr>
        </p:nvSpPr>
        <p:spPr>
          <a:xfrm>
            <a:off x="467544" y="4293096"/>
            <a:ext cx="8676456" cy="2016224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 smtClean="0">
                <a:solidFill>
                  <a:srgbClr val="002060"/>
                </a:solidFill>
              </a:rPr>
              <a:t>Затем берём полоску бумаги (в нашем случае желтую, Вы можете выбрать любой другой) и закручиваем в ролл;</a:t>
            </a:r>
            <a:r>
              <a:rPr lang="ru-RU" sz="2000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endParaRPr lang="ru-RU" sz="2000" b="1" i="1" dirty="0" smtClean="0">
              <a:solidFill>
                <a:srgbClr val="002060"/>
              </a:solidFill>
            </a:endParaRPr>
          </a:p>
          <a:p>
            <a:pPr eaLnBrk="1" hangingPunct="1"/>
            <a:r>
              <a:rPr lang="ru-RU" sz="2000" b="1" i="1" dirty="0" smtClean="0">
                <a:solidFill>
                  <a:srgbClr val="002060"/>
                </a:solidFill>
              </a:rPr>
              <a:t>Придаём роллу нужную нам форму и кончик полоски приклеиваем клеем. Получилась тугая спираль</a:t>
            </a:r>
            <a:r>
              <a:rPr lang="ru-RU" sz="2000" b="1" i="1" dirty="0">
                <a:solidFill>
                  <a:srgbClr val="002060"/>
                </a:solidFill>
              </a:rPr>
              <a:t>;</a:t>
            </a:r>
            <a:endParaRPr lang="ru-RU" sz="2000" b="1" i="1" dirty="0" smtClean="0">
              <a:solidFill>
                <a:srgbClr val="002060"/>
              </a:solidFill>
            </a:endParaRPr>
          </a:p>
          <a:p>
            <a:pPr lvl="0" eaLnBrk="1" hangingPunct="1"/>
            <a:r>
              <a:rPr lang="ru-RU" sz="2000" b="1" i="1" dirty="0" smtClean="0">
                <a:solidFill>
                  <a:srgbClr val="002060"/>
                </a:solidFill>
              </a:rPr>
              <a:t>Накручиваем приблизительно 30 заготовок;</a:t>
            </a:r>
            <a:endParaRPr lang="ru-RU" sz="2000" b="1" i="1" dirty="0">
              <a:solidFill>
                <a:srgbClr val="002060"/>
              </a:solidFill>
            </a:endParaRPr>
          </a:p>
          <a:p>
            <a:pPr marL="0" indent="0" eaLnBrk="1" hangingPunct="1"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  <a:ea typeface="Times New Roman"/>
              </a:rPr>
              <a:t/>
            </a:r>
            <a:br>
              <a:rPr lang="ru-RU" sz="1800" dirty="0">
                <a:solidFill>
                  <a:srgbClr val="000000"/>
                </a:solidFill>
                <a:latin typeface="Arial"/>
                <a:ea typeface="Times New Roman"/>
              </a:rPr>
            </a:br>
            <a:endParaRPr lang="ru-RU" sz="1800" b="1" i="1" dirty="0" smtClean="0">
              <a:solidFill>
                <a:srgbClr val="002060"/>
              </a:solidFill>
            </a:endParaRPr>
          </a:p>
        </p:txBody>
      </p:sp>
      <p:pic>
        <p:nvPicPr>
          <p:cNvPr id="6146" name="Picture 2" descr="C:\Users\Олеся\Desktop\Новая папка\20200416_19431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6" r="28978" b="2604"/>
          <a:stretch/>
        </p:blipFill>
        <p:spPr bwMode="auto">
          <a:xfrm>
            <a:off x="107504" y="1417638"/>
            <a:ext cx="2232248" cy="22190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8" name="Picture 4" descr="C:\Users\Олеся\Desktop\Новая папка\20200416_20240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63" t="17354" r="14674" b="17950"/>
          <a:stretch/>
        </p:blipFill>
        <p:spPr bwMode="auto">
          <a:xfrm>
            <a:off x="2971577" y="1417638"/>
            <a:ext cx="2736304" cy="21814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" name="Picture 2" descr="C:\Users\Олеся\Desktop\Новая папка\20200416_21185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09" t="10379" b="9623"/>
          <a:stretch/>
        </p:blipFill>
        <p:spPr bwMode="auto">
          <a:xfrm>
            <a:off x="6176705" y="1405527"/>
            <a:ext cx="2699528" cy="22190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2876" y="332656"/>
            <a:ext cx="7488832" cy="99412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i="1" dirty="0">
                <a:solidFill>
                  <a:srgbClr val="FF0000"/>
                </a:solidFill>
              </a:rPr>
              <a:t>3</a:t>
            </a:r>
            <a:r>
              <a:rPr lang="ru-RU" b="1" i="1" dirty="0" smtClean="0">
                <a:solidFill>
                  <a:srgbClr val="FF0000"/>
                </a:solidFill>
              </a:rPr>
              <a:t> этап работы:</a:t>
            </a:r>
            <a:br>
              <a:rPr lang="ru-RU" b="1" i="1" dirty="0" smtClean="0">
                <a:solidFill>
                  <a:srgbClr val="FF0000"/>
                </a:solidFill>
              </a:rPr>
            </a:br>
            <a:endParaRPr lang="ru-RU" sz="31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4008" y="1331655"/>
            <a:ext cx="3960440" cy="3321481"/>
          </a:xfrm>
        </p:spPr>
        <p:txBody>
          <a:bodyPr rtlCol="0">
            <a:normAutofit fontScale="92500" lnSpcReduction="20000"/>
          </a:bodyPr>
          <a:lstStyle/>
          <a:p>
            <a:pPr algn="just">
              <a:lnSpc>
                <a:spcPct val="115000"/>
              </a:lnSpc>
              <a:spcAft>
                <a:spcPts val="1500"/>
              </a:spcAft>
            </a:pPr>
            <a:r>
              <a:rPr lang="ru-RU" sz="2000" b="1" i="1" dirty="0" smtClean="0">
                <a:solidFill>
                  <a:srgbClr val="002060"/>
                </a:solidFill>
              </a:rPr>
              <a:t>Берем клей-ПВА;</a:t>
            </a:r>
          </a:p>
          <a:p>
            <a:pPr algn="just">
              <a:lnSpc>
                <a:spcPct val="115000"/>
              </a:lnSpc>
              <a:spcAft>
                <a:spcPts val="1500"/>
              </a:spcAft>
            </a:pPr>
            <a:r>
              <a:rPr lang="ru-RU" sz="2000" b="1" i="1" dirty="0" smtClean="0">
                <a:solidFill>
                  <a:srgbClr val="002060"/>
                </a:solidFill>
                <a:ea typeface="Times New Roman"/>
                <a:cs typeface="Times New Roman"/>
              </a:rPr>
              <a:t>Аккуратно (с помощью пинцета) приклеиваем заготовки желтого цвета по краю яйца;</a:t>
            </a:r>
          </a:p>
          <a:p>
            <a:pPr algn="just">
              <a:lnSpc>
                <a:spcPct val="115000"/>
              </a:lnSpc>
              <a:spcAft>
                <a:spcPts val="1500"/>
              </a:spcAft>
            </a:pPr>
            <a:r>
              <a:rPr lang="ru-RU" sz="2000" b="1" i="1" dirty="0" smtClean="0">
                <a:solidFill>
                  <a:srgbClr val="002060"/>
                </a:solidFill>
                <a:ea typeface="Times New Roman"/>
                <a:cs typeface="Times New Roman"/>
              </a:rPr>
              <a:t>Ждем полного высыхания.</a:t>
            </a:r>
            <a:endParaRPr lang="ru-RU" sz="20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50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Arial"/>
                <a:ea typeface="Times New Roman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Arial"/>
                <a:ea typeface="Times New Roman"/>
              </a:rPr>
            </a:br>
            <a:endParaRPr lang="ru-RU" sz="2000" dirty="0">
              <a:ea typeface="Calibri"/>
              <a:cs typeface="Times New Roman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i="1" dirty="0" smtClean="0">
              <a:solidFill>
                <a:srgbClr val="00206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7171" name="Picture 3" descr="C:\Users\Олеся\Desktop\Новая папка\20200416_2124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40830" y="1932455"/>
            <a:ext cx="4866994" cy="36502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67544" y="2636912"/>
            <a:ext cx="8229600" cy="1143000"/>
          </a:xfrm>
        </p:spPr>
        <p:txBody>
          <a:bodyPr/>
          <a:lstStyle/>
          <a:p>
            <a:pPr eaLnBrk="1" hangingPunct="1"/>
            <a:r>
              <a:rPr lang="ru-RU" dirty="0" smtClean="0"/>
              <a:t>Спасибо за внимание!</a:t>
            </a:r>
            <a:br>
              <a:rPr lang="ru-RU" dirty="0" smtClean="0"/>
            </a:br>
            <a:r>
              <a:rPr lang="ru-RU" dirty="0" smtClean="0"/>
              <a:t>Продолжение следует…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</TotalTime>
  <Words>177</Words>
  <Application>Microsoft Office PowerPoint</Application>
  <PresentationFormat>Экран (4:3)</PresentationFormat>
  <Paragraphs>32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3_Тема Office</vt:lpstr>
      <vt:lpstr>Пасхальные  яйца  в технике квиллинг Мастер – класс Часть 1 </vt:lpstr>
      <vt:lpstr>Готовые изделия</vt:lpstr>
      <vt:lpstr>Для работы нам потребуется:</vt:lpstr>
      <vt:lpstr>1 этап работы: </vt:lpstr>
      <vt:lpstr>2 этап работы:</vt:lpstr>
      <vt:lpstr>3 этап работы: </vt:lpstr>
      <vt:lpstr>Спасибо за внимание! Продолжение следует…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Методист</cp:lastModifiedBy>
  <cp:revision>135</cp:revision>
  <dcterms:modified xsi:type="dcterms:W3CDTF">2020-04-29T05:26:50Z</dcterms:modified>
</cp:coreProperties>
</file>