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720" r:id="rId3"/>
    <p:sldMasterId id="2147483732" r:id="rId4"/>
  </p:sldMasterIdLst>
  <p:notesMasterIdLst>
    <p:notesMasterId r:id="rId13"/>
  </p:notesMasterIdLst>
  <p:sldIdLst>
    <p:sldId id="282" r:id="rId5"/>
    <p:sldId id="281" r:id="rId6"/>
    <p:sldId id="283" r:id="rId7"/>
    <p:sldId id="259" r:id="rId8"/>
    <p:sldId id="277" r:id="rId9"/>
    <p:sldId id="278" r:id="rId10"/>
    <p:sldId id="279" r:id="rId11"/>
    <p:sldId id="26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0EC2"/>
    <a:srgbClr val="800080"/>
    <a:srgbClr val="FF0066"/>
    <a:srgbClr val="C5260B"/>
    <a:srgbClr val="008000"/>
    <a:srgbClr val="4347EB"/>
    <a:srgbClr val="FFFF00"/>
    <a:srgbClr val="65F4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4660"/>
  </p:normalViewPr>
  <p:slideViewPr>
    <p:cSldViewPr>
      <p:cViewPr varScale="1">
        <p:scale>
          <a:sx n="70" d="100"/>
          <a:sy n="70" d="100"/>
        </p:scale>
        <p:origin x="136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20176B0-5623-4D0E-B563-D4478C671A50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B7BA315-BD0C-4E80-AFDC-9F6739A00E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61863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67B9A-8B96-4815-A467-47974B29F435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8BD5D-CD7A-499D-993B-516A9DC1301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389F0-7CFB-42DE-8923-CD4709B6FC24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63F54-1031-4EF6-B66E-18D89636B11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4F9CA-F608-4AE5-94A3-C0C3D439B89D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28B89-ED7B-4F85-8778-D947B208C95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67B9A-8B96-4815-A467-47974B29F43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8BD5D-CD7A-499D-993B-516A9DC1301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212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6B958-7DAB-4CBC-9B12-AAC2D37FD3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616ED-CAE8-493C-B4E5-CD4FDFF00AC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856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D0B97-4430-4269-AC1E-0388255F887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16BF2-6D6B-4DBA-BDA9-BF3F0633E06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181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41BEB-C977-4EA7-AF32-9B7F4DA170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ADCCE-6FB4-45A6-9242-3F23515E56E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6149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687D2-C7B7-454E-B64A-26AF706494F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80C6D-8582-4DFC-AF9F-9B0AB4D3435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720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E53B8-48F6-4577-BCFA-C549B21FE52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E9D89-6E1E-498A-9924-022FCE683A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388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3618D-1ABB-41B5-B741-62CFF0F672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743A0-DDA3-431C-81D9-689AA64EB91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357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D7D2D-705F-48B1-81DD-7B94251C5F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A6629-6294-4A94-B9A0-BCD617984F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236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6B958-7DAB-4CBC-9B12-AAC2D37FD3E3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616ED-CAE8-493C-B4E5-CD4FDFF00AC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5F8AF-1A94-426F-BA34-5BF81262DDA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0947F-BF22-4286-80EA-581435FFDBD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233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389F0-7CFB-42DE-8923-CD4709B6FC2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63F54-1031-4EF6-B66E-18D89636B11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4706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4F9CA-F608-4AE5-94A3-C0C3D439B8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28B89-ED7B-4F85-8778-D947B208C9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1480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67B9A-8B96-4815-A467-47974B29F43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8BD5D-CD7A-499D-993B-516A9DC1301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1281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6B958-7DAB-4CBC-9B12-AAC2D37FD3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616ED-CAE8-493C-B4E5-CD4FDFF00AC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9559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D0B97-4430-4269-AC1E-0388255F887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16BF2-6D6B-4DBA-BDA9-BF3F0633E06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6422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41BEB-C977-4EA7-AF32-9B7F4DA170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ADCCE-6FB4-45A6-9242-3F23515E56E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7671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687D2-C7B7-454E-B64A-26AF706494F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80C6D-8582-4DFC-AF9F-9B0AB4D3435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3653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E53B8-48F6-4577-BCFA-C549B21FE52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E9D89-6E1E-498A-9924-022FCE683A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2479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3618D-1ABB-41B5-B741-62CFF0F672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743A0-DDA3-431C-81D9-689AA64EB91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581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D0B97-4430-4269-AC1E-0388255F8873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16BF2-6D6B-4DBA-BDA9-BF3F0633E0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D7D2D-705F-48B1-81DD-7B94251C5F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A6629-6294-4A94-B9A0-BCD617984F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2460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5F8AF-1A94-426F-BA34-5BF81262DDA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0947F-BF22-4286-80EA-581435FFDBD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4919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389F0-7CFB-42DE-8923-CD4709B6FC2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63F54-1031-4EF6-B66E-18D89636B11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4658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4F9CA-F608-4AE5-94A3-C0C3D439B8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28B89-ED7B-4F85-8778-D947B208C9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1092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67B9A-8B96-4815-A467-47974B29F43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8BD5D-CD7A-499D-993B-516A9DC1301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6647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6B958-7DAB-4CBC-9B12-AAC2D37FD3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616ED-CAE8-493C-B4E5-CD4FDFF00AC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6556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D0B97-4430-4269-AC1E-0388255F887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16BF2-6D6B-4DBA-BDA9-BF3F0633E06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29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41BEB-C977-4EA7-AF32-9B7F4DA170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ADCCE-6FB4-45A6-9242-3F23515E56E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1859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687D2-C7B7-454E-B64A-26AF706494F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80C6D-8582-4DFC-AF9F-9B0AB4D3435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2314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E53B8-48F6-4577-BCFA-C549B21FE52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E9D89-6E1E-498A-9924-022FCE683A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071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41BEB-C977-4EA7-AF32-9B7F4DA170C1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ADCCE-6FB4-45A6-9242-3F23515E56E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3618D-1ABB-41B5-B741-62CFF0F672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743A0-DDA3-431C-81D9-689AA64EB91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2096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D7D2D-705F-48B1-81DD-7B94251C5F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A6629-6294-4A94-B9A0-BCD617984F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1677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5F8AF-1A94-426F-BA34-5BF81262DDA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0947F-BF22-4286-80EA-581435FFDBD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4052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389F0-7CFB-42DE-8923-CD4709B6FC2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63F54-1031-4EF6-B66E-18D89636B11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567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4F9CA-F608-4AE5-94A3-C0C3D439B8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28B89-ED7B-4F85-8778-D947B208C9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236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687D2-C7B7-454E-B64A-26AF706494F9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80C6D-8582-4DFC-AF9F-9B0AB4D3435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E53B8-48F6-4577-BCFA-C549B21FE527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E9D89-6E1E-498A-9924-022FCE683A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3618D-1ABB-41B5-B741-62CFF0F6725D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743A0-DDA3-431C-81D9-689AA64EB9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D7D2D-705F-48B1-81DD-7B94251C5F98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A6629-6294-4A94-B9A0-BCD617984F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5F8AF-1A94-426F-BA34-5BF81262DDAC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0947F-BF22-4286-80EA-581435FFDBD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EAD91-253A-4C5C-A6DB-E6B238528C3B}" type="datetimeFigureOut">
              <a:rPr lang="ru-RU"/>
              <a:pPr>
                <a:defRPr/>
              </a:pPr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238C9B-68EE-4F0E-8721-867314BE65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EAD91-253A-4C5C-A6DB-E6B238528C3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238C9B-68EE-4F0E-8721-867314BE651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13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EAD91-253A-4C5C-A6DB-E6B238528C3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238C9B-68EE-4F0E-8721-867314BE651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388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EAD91-253A-4C5C-A6DB-E6B238528C3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238C9B-68EE-4F0E-8721-867314BE651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95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6708" y="1844824"/>
            <a:ext cx="7571716" cy="25922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b="1" i="1" dirty="0" smtClean="0">
                <a:solidFill>
                  <a:srgbClr val="280EC2"/>
                </a:solidFill>
              </a:rPr>
              <a:t>Пасхальные  яйца </a:t>
            </a:r>
            <a:br>
              <a:rPr lang="ru-RU" sz="6000" b="1" i="1" dirty="0" smtClean="0">
                <a:solidFill>
                  <a:srgbClr val="280EC2"/>
                </a:solidFill>
              </a:rPr>
            </a:br>
            <a:r>
              <a:rPr lang="ru-RU" sz="4000" b="1" i="1" dirty="0" smtClean="0">
                <a:solidFill>
                  <a:srgbClr val="280EC2"/>
                </a:solidFill>
              </a:rPr>
              <a:t>в технике квиллинг</a:t>
            </a:r>
            <a:r>
              <a:rPr lang="en-US" sz="4000" b="1" i="1" dirty="0" smtClean="0">
                <a:solidFill>
                  <a:srgbClr val="280EC2"/>
                </a:solidFill>
              </a:rPr>
              <a:t/>
            </a:r>
            <a:br>
              <a:rPr lang="en-US" sz="4000" b="1" i="1" dirty="0" smtClean="0">
                <a:solidFill>
                  <a:srgbClr val="280EC2"/>
                </a:solidFill>
              </a:rPr>
            </a:br>
            <a:r>
              <a:rPr lang="ru-RU" sz="4000" b="1" i="1" dirty="0" smtClean="0">
                <a:solidFill>
                  <a:srgbClr val="FF0000"/>
                </a:solidFill>
              </a:rPr>
              <a:t>Практическая работа №1</a:t>
            </a:r>
            <a:r>
              <a:rPr lang="ru-RU" sz="6000" b="1" i="1" dirty="0">
                <a:solidFill>
                  <a:srgbClr val="FF0000"/>
                </a:solidFill>
              </a:rPr>
              <a:t/>
            </a:r>
            <a:br>
              <a:rPr lang="ru-RU" sz="6000" b="1" i="1" dirty="0">
                <a:solidFill>
                  <a:srgbClr val="FF0000"/>
                </a:solidFill>
              </a:rPr>
            </a:br>
            <a:endParaRPr lang="ru-RU" sz="4000" b="1" i="1" dirty="0">
              <a:solidFill>
                <a:srgbClr val="280EC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0684" y="5373216"/>
            <a:ext cx="8003764" cy="1079972"/>
          </a:xfrm>
        </p:spPr>
        <p:txBody>
          <a:bodyPr rtlCol="0">
            <a:normAutofit fontScale="70000" lnSpcReduction="2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rgbClr val="002060"/>
                </a:solidFill>
              </a:rPr>
              <a:t>Котелевец Дарья Александровна, ПДО,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rgbClr val="002060"/>
                </a:solidFill>
              </a:rPr>
              <a:t>ТО «Волшебный завиток», стартовый уровень,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rgbClr val="002060"/>
                </a:solidFill>
              </a:rPr>
              <a:t>МБОУ ДО ЦТ «Мастер»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400" b="1" dirty="0" smtClean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81614"/>
            <a:ext cx="2662972" cy="1254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983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9"/>
            <a:ext cx="7488832" cy="85010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b="1" i="1" dirty="0" smtClean="0">
                <a:solidFill>
                  <a:srgbClr val="280EC2"/>
                </a:solidFill>
              </a:rPr>
              <a:t>Готовые изделия</a:t>
            </a:r>
            <a:endParaRPr lang="ru-RU" sz="3100" b="1" i="1" dirty="0">
              <a:solidFill>
                <a:srgbClr val="280EC2"/>
              </a:solidFill>
            </a:endParaRPr>
          </a:p>
        </p:txBody>
      </p:sp>
      <p:pic>
        <p:nvPicPr>
          <p:cNvPr id="13314" name="Picture 2" descr="C:\Users\Олеся\Desktop\Новая папка\20200417_1103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090" y="1363390"/>
            <a:ext cx="6788538" cy="509140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23789515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187625" y="274638"/>
            <a:ext cx="7499176" cy="850106"/>
          </a:xfrm>
        </p:spPr>
        <p:txBody>
          <a:bodyPr/>
          <a:lstStyle/>
          <a:p>
            <a:pPr eaLnBrk="1" hangingPunct="1"/>
            <a:r>
              <a:rPr lang="ru-RU" sz="3200" b="1" i="1" dirty="0" smtClean="0">
                <a:solidFill>
                  <a:srgbClr val="FF0000"/>
                </a:solidFill>
              </a:rPr>
              <a:t>Практическое задание:</a:t>
            </a:r>
            <a:endParaRPr lang="ru-RU" sz="3200" b="1" i="1" dirty="0" smtClean="0">
              <a:solidFill>
                <a:srgbClr val="FF0000"/>
              </a:solidFill>
            </a:endParaRPr>
          </a:p>
        </p:txBody>
      </p:sp>
      <p:sp>
        <p:nvSpPr>
          <p:cNvPr id="5123" name="Содержимое 2"/>
          <p:cNvSpPr>
            <a:spLocks noGrp="1"/>
          </p:cNvSpPr>
          <p:nvPr>
            <p:ph sz="half" idx="1"/>
          </p:nvPr>
        </p:nvSpPr>
        <p:spPr>
          <a:xfrm>
            <a:off x="683568" y="2492896"/>
            <a:ext cx="7920880" cy="2952328"/>
          </a:xfrm>
        </p:spPr>
        <p:txBody>
          <a:bodyPr/>
          <a:lstStyle/>
          <a:p>
            <a:pPr marL="0" indent="0" eaLnBrk="1" hangingPunct="1">
              <a:buNone/>
            </a:pPr>
            <a:endParaRPr lang="ru-RU" sz="2000" b="1" i="1" dirty="0" smtClean="0">
              <a:solidFill>
                <a:srgbClr val="002060"/>
              </a:solidFill>
            </a:endParaRP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Ознакомится с материалом занятий за 05.04 и 11.04;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Создать творческую композицию на пасхальную тему;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Фото работы прислать педагогу личным сообщением (электронная почта или </a:t>
            </a:r>
            <a:r>
              <a:rPr lang="en-US" sz="1800" b="1" i="1" dirty="0" smtClean="0">
                <a:solidFill>
                  <a:srgbClr val="002060"/>
                </a:solidFill>
              </a:rPr>
              <a:t>App</a:t>
            </a:r>
            <a:r>
              <a:rPr lang="ru-RU" sz="1800" b="1" i="1" dirty="0" smtClean="0">
                <a:solidFill>
                  <a:srgbClr val="002060"/>
                </a:solidFill>
              </a:rPr>
              <a:t>)</a:t>
            </a:r>
            <a:r>
              <a:rPr lang="ru-RU" sz="1800" b="1" i="1" dirty="0">
                <a:solidFill>
                  <a:srgbClr val="002060"/>
                </a:solidFill>
              </a:rPr>
              <a:t>.</a:t>
            </a:r>
            <a:endParaRPr lang="ru-RU" sz="1800" b="1" i="1" dirty="0" smtClean="0">
              <a:solidFill>
                <a:srgbClr val="002060"/>
              </a:solidFill>
            </a:endParaRPr>
          </a:p>
          <a:p>
            <a:pPr eaLnBrk="1" hangingPunct="1"/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88922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187625" y="274638"/>
            <a:ext cx="7499176" cy="850106"/>
          </a:xfrm>
        </p:spPr>
        <p:txBody>
          <a:bodyPr/>
          <a:lstStyle/>
          <a:p>
            <a:pPr eaLnBrk="1" hangingPunct="1"/>
            <a:r>
              <a:rPr lang="ru-RU" sz="3200" b="1" i="1" dirty="0" smtClean="0">
                <a:solidFill>
                  <a:srgbClr val="FF0000"/>
                </a:solidFill>
              </a:rPr>
              <a:t>Для работы нам потребуется:</a:t>
            </a:r>
          </a:p>
        </p:txBody>
      </p:sp>
      <p:sp>
        <p:nvSpPr>
          <p:cNvPr id="512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124744"/>
            <a:ext cx="7920880" cy="4896544"/>
          </a:xfrm>
        </p:spPr>
        <p:txBody>
          <a:bodyPr/>
          <a:lstStyle/>
          <a:p>
            <a:pPr marL="0" indent="0" eaLnBrk="1" hangingPunct="1">
              <a:buNone/>
            </a:pPr>
            <a:endParaRPr lang="ru-RU" sz="2000" b="1" i="1" dirty="0" smtClean="0">
              <a:solidFill>
                <a:srgbClr val="002060"/>
              </a:solidFill>
            </a:endParaRP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Картон плотный обычный и декоративный (для основы яйца);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Полоски бумаги для квиллинга;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Инструмент для квиллинга;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Пинцет;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Ножницы;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Карандаш;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Линейка;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Шпажка деревянная;</a:t>
            </a:r>
          </a:p>
          <a:p>
            <a:pPr eaLnBrk="1" hangingPunct="1"/>
            <a:r>
              <a:rPr lang="ru-RU" sz="1800" b="1" i="1" dirty="0" smtClean="0">
                <a:solidFill>
                  <a:srgbClr val="002060"/>
                </a:solidFill>
              </a:rPr>
              <a:t>Клей «Момент» и ПВА</a:t>
            </a:r>
          </a:p>
          <a:p>
            <a:pPr eaLnBrk="1" hangingPunct="1"/>
            <a:r>
              <a:rPr lang="ru-RU" sz="1800" b="1" i="1" dirty="0" err="1" smtClean="0">
                <a:solidFill>
                  <a:srgbClr val="002060"/>
                </a:solidFill>
              </a:rPr>
              <a:t>Пайетки</a:t>
            </a:r>
            <a:r>
              <a:rPr lang="ru-RU" sz="1800" b="1" i="1" dirty="0" smtClean="0">
                <a:solidFill>
                  <a:srgbClr val="002060"/>
                </a:solidFill>
              </a:rPr>
              <a:t> для декорирования</a:t>
            </a:r>
          </a:p>
          <a:p>
            <a:pPr eaLnBrk="1" hangingPunct="1"/>
            <a:endParaRPr lang="ru-RU" sz="2000" dirty="0" smtClean="0"/>
          </a:p>
        </p:txBody>
      </p:sp>
      <p:pic>
        <p:nvPicPr>
          <p:cNvPr id="8" name="Picture 2" descr="C:\Users\Олеся\Desktop\Новая папка\20200416_18393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70309" y="2626635"/>
            <a:ext cx="4526295" cy="339472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99592" y="4653136"/>
            <a:ext cx="7344816" cy="1584176"/>
          </a:xfrm>
        </p:spPr>
        <p:txBody>
          <a:bodyPr rtlCol="0">
            <a:normAutofit fontScale="85000" lnSpcReduction="10000"/>
          </a:bodyPr>
          <a:lstStyle/>
          <a:p>
            <a:pPr algn="ctr">
              <a:lnSpc>
                <a:spcPct val="115000"/>
              </a:lnSpc>
              <a:spcBef>
                <a:spcPts val="1125"/>
              </a:spcBef>
              <a:spcAft>
                <a:spcPts val="0"/>
              </a:spcAft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Аналогично выполняется другое яйцо.</a:t>
            </a:r>
          </a:p>
          <a:p>
            <a:pPr algn="ctr">
              <a:lnSpc>
                <a:spcPct val="115000"/>
              </a:lnSpc>
              <a:spcBef>
                <a:spcPts val="1125"/>
              </a:spcBef>
              <a:spcAft>
                <a:spcPts val="0"/>
              </a:spcAft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На такое яичко  можно приклеить любой узор. Это могут быть цыплёнок, цветок или кролик. </a:t>
            </a:r>
            <a:endParaRPr lang="ru-RU" sz="2400" dirty="0">
              <a:ea typeface="Calibri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i="1" dirty="0" smtClean="0">
              <a:solidFill>
                <a:srgbClr val="00206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1" name="Picture 2" descr="jajtsa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29" y="188640"/>
            <a:ext cx="2068513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 descr="C:\Users\Олеся\Desktop\Новая папка\20200417_09463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9" t="12828" r="12439" b="12807"/>
          <a:stretch/>
        </p:blipFill>
        <p:spPr bwMode="auto">
          <a:xfrm rot="5400000">
            <a:off x="1321608" y="1805469"/>
            <a:ext cx="3107560" cy="22234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7" name="Picture 3" descr="C:\Users\Олеся\Desktop\Новая папка\20200417_10212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6" t="4810" r="6844" b="5012"/>
          <a:stretch/>
        </p:blipFill>
        <p:spPr bwMode="auto">
          <a:xfrm rot="5400000">
            <a:off x="4988308" y="1765328"/>
            <a:ext cx="3081403" cy="23298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9138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7584" y="5444604"/>
            <a:ext cx="7344816" cy="1296144"/>
          </a:xfrm>
        </p:spPr>
        <p:txBody>
          <a:bodyPr rtlCol="0">
            <a:normAutofit/>
          </a:bodyPr>
          <a:lstStyle/>
          <a:p>
            <a:pPr marL="0" indent="0" algn="ctr">
              <a:lnSpc>
                <a:spcPct val="115000"/>
              </a:lnSpc>
              <a:spcAft>
                <a:spcPts val="1500"/>
              </a:spcAft>
              <a:buNone/>
            </a:pPr>
            <a:r>
              <a:rPr lang="ru-RU" sz="2400" b="1" i="1" dirty="0" smtClean="0">
                <a:solidFill>
                  <a:srgbClr val="002060"/>
                </a:solidFill>
              </a:rPr>
              <a:t>Можно декорировать получившиеся яйцо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пайетками</a:t>
            </a:r>
            <a:r>
              <a:rPr lang="ru-RU" sz="2400" b="1" i="1" dirty="0" smtClean="0">
                <a:solidFill>
                  <a:srgbClr val="002060"/>
                </a:solidFill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i="1" dirty="0" smtClean="0">
              <a:solidFill>
                <a:srgbClr val="00206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1" name="Picture 2" descr="jajtsa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29" y="188640"/>
            <a:ext cx="2068513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 descr="C:\Users\Олеся\Desktop\Новая папка\20200417_1022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24744"/>
            <a:ext cx="5544616" cy="4158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773078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9"/>
            <a:ext cx="7488832" cy="13541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31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7584" y="5444604"/>
            <a:ext cx="7344816" cy="1296144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ru-RU" sz="2400" b="1" i="1" dirty="0" smtClean="0">
                <a:solidFill>
                  <a:srgbClr val="002060"/>
                </a:solidFill>
              </a:rPr>
              <a:t>Вот такие у нас получились пасхальные яйца в технике «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квиллинг</a:t>
            </a:r>
            <a:r>
              <a:rPr lang="ru-RU" sz="2400" b="1" i="1" dirty="0" smtClean="0">
                <a:solidFill>
                  <a:srgbClr val="002060"/>
                </a:solidFill>
              </a:rPr>
              <a:t>».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11" name="Picture 2" descr="jajtsa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29" y="188640"/>
            <a:ext cx="2068513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 descr="C:\Users\Олеся\Desktop\Новая папка\20200417_1103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910" y="1331792"/>
            <a:ext cx="5388566" cy="4041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83738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67544" y="2852936"/>
            <a:ext cx="8229600" cy="1143000"/>
          </a:xfrm>
        </p:spPr>
        <p:txBody>
          <a:bodyPr/>
          <a:lstStyle/>
          <a:p>
            <a:pPr eaLnBrk="1" hangingPunct="1"/>
            <a:r>
              <a:rPr lang="ru-RU" dirty="0" smtClean="0"/>
              <a:t>Спасибо за внимание!</a:t>
            </a:r>
            <a:br>
              <a:rPr lang="ru-RU" dirty="0" smtClean="0"/>
            </a:br>
            <a:r>
              <a:rPr lang="ru-RU" dirty="0" smtClean="0"/>
              <a:t>Творческих успехов!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855</TotalTime>
  <Words>143</Words>
  <Application>Microsoft Office PowerPoint</Application>
  <PresentationFormat>Экран (4:3)</PresentationFormat>
  <Paragraphs>27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3_Тема Office</vt:lpstr>
      <vt:lpstr>6_Тема Office</vt:lpstr>
      <vt:lpstr>7_Тема Office</vt:lpstr>
      <vt:lpstr>Пасхальные  яйца  в технике квиллинг Практическая работа №1 </vt:lpstr>
      <vt:lpstr>Готовые изделия</vt:lpstr>
      <vt:lpstr>Практическое задание:</vt:lpstr>
      <vt:lpstr>Для работы нам потребуется:</vt:lpstr>
      <vt:lpstr>Презентация PowerPoint</vt:lpstr>
      <vt:lpstr>Презентация PowerPoint</vt:lpstr>
      <vt:lpstr>Презентация PowerPoint</vt:lpstr>
      <vt:lpstr>Спасибо за внимание! Творческих успехов!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Методист</cp:lastModifiedBy>
  <cp:revision>132</cp:revision>
  <dcterms:modified xsi:type="dcterms:W3CDTF">2020-04-29T05:40:32Z</dcterms:modified>
</cp:coreProperties>
</file>