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7" r:id="rId4"/>
    <p:sldId id="258" r:id="rId5"/>
    <p:sldId id="266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6D999-A994-4B44-82FF-515FF11A7827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785897A7-EB42-49FC-86CC-25EA9E696C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17367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6D999-A994-4B44-82FF-515FF11A7827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85897A7-EB42-49FC-86CC-25EA9E696C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89722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6D999-A994-4B44-82FF-515FF11A7827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85897A7-EB42-49FC-86CC-25EA9E696CD4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330957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6D999-A994-4B44-82FF-515FF11A7827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85897A7-EB42-49FC-86CC-25EA9E696C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58825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6D999-A994-4B44-82FF-515FF11A7827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85897A7-EB42-49FC-86CC-25EA9E696CD4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843422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6D999-A994-4B44-82FF-515FF11A7827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85897A7-EB42-49FC-86CC-25EA9E696C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1978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6D999-A994-4B44-82FF-515FF11A7827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897A7-EB42-49FC-86CC-25EA9E696C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33619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6D999-A994-4B44-82FF-515FF11A7827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897A7-EB42-49FC-86CC-25EA9E696C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57524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6D999-A994-4B44-82FF-515FF11A7827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897A7-EB42-49FC-86CC-25EA9E696C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46658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6D999-A994-4B44-82FF-515FF11A7827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85897A7-EB42-49FC-86CC-25EA9E696C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38662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6D999-A994-4B44-82FF-515FF11A7827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85897A7-EB42-49FC-86CC-25EA9E696C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3012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6D999-A994-4B44-82FF-515FF11A7827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85897A7-EB42-49FC-86CC-25EA9E696C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8255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6D999-A994-4B44-82FF-515FF11A7827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897A7-EB42-49FC-86CC-25EA9E696C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32524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6D999-A994-4B44-82FF-515FF11A7827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897A7-EB42-49FC-86CC-25EA9E696C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6565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6D999-A994-4B44-82FF-515FF11A7827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5897A7-EB42-49FC-86CC-25EA9E696C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19151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C6D999-A994-4B44-82FF-515FF11A7827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85897A7-EB42-49FC-86CC-25EA9E696C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54086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C6D999-A994-4B44-82FF-515FF11A7827}" type="datetimeFigureOut">
              <a:rPr lang="ru-RU" smtClean="0"/>
              <a:t>30.04.2020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85897A7-EB42-49FC-86CC-25EA9E696C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3508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988710" y="1641143"/>
            <a:ext cx="8915399" cy="2262781"/>
          </a:xfrm>
        </p:spPr>
        <p:txBody>
          <a:bodyPr>
            <a:normAutofit/>
          </a:bodyPr>
          <a:lstStyle/>
          <a:p>
            <a:pPr algn="ctr"/>
            <a:r>
              <a:rPr lang="ru-RU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Стрекоза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2800" dirty="0" smtClean="0"/>
              <a:t>в технике квиллинг</a:t>
            </a:r>
            <a:br>
              <a:rPr lang="ru-RU" sz="2800" dirty="0" smtClean="0"/>
            </a:br>
            <a:r>
              <a:rPr lang="ru-RU" sz="2800" dirty="0" smtClean="0"/>
              <a:t>Практическая работа №1</a:t>
            </a:r>
            <a:endParaRPr lang="ru-RU" sz="2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algn="r"/>
            <a:r>
              <a:rPr lang="ru-RU" dirty="0" smtClean="0"/>
              <a:t>Котелевец Дарья Александровна, ПДО,</a:t>
            </a:r>
          </a:p>
          <a:p>
            <a:pPr algn="r"/>
            <a:r>
              <a:rPr lang="ru-RU" dirty="0" smtClean="0"/>
              <a:t>ТО «Волшебный завиток», стартовый уровень,</a:t>
            </a:r>
          </a:p>
          <a:p>
            <a:pPr algn="r"/>
            <a:r>
              <a:rPr lang="ru-RU" dirty="0" smtClean="0"/>
              <a:t>МБОУ ДО ЦТ «Мастер»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1045" y="447533"/>
            <a:ext cx="2534299" cy="11936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0291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Готовое изделие: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739"/>
          <a:stretch/>
        </p:blipFill>
        <p:spPr>
          <a:xfrm>
            <a:off x="3247866" y="1432988"/>
            <a:ext cx="7601803" cy="52601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409320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Практическое задание: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Ознакомится с мастер-классом от 18.04.2020;</a:t>
            </a:r>
          </a:p>
          <a:p>
            <a:r>
              <a:rPr lang="ru-RU" dirty="0" smtClean="0"/>
              <a:t>Подобрать все необходимые материалы;</a:t>
            </a:r>
          </a:p>
          <a:p>
            <a:r>
              <a:rPr lang="ru-RU" dirty="0" smtClean="0"/>
              <a:t>Изготовить стрекозу в технике квиллинг;</a:t>
            </a:r>
          </a:p>
          <a:p>
            <a:r>
              <a:rPr lang="ru-RU" dirty="0" smtClean="0"/>
              <a:t>Фото готовой работы прислать педагогу в электронном виде (электронная почта, </a:t>
            </a:r>
            <a:r>
              <a:rPr lang="en-US" dirty="0" err="1" smtClean="0"/>
              <a:t>Whats</a:t>
            </a:r>
            <a:r>
              <a:rPr lang="en-US" dirty="0" smtClean="0"/>
              <a:t> App</a:t>
            </a:r>
            <a:r>
              <a:rPr lang="ru-RU" dirty="0" smtClean="0"/>
              <a:t>)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608695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Для работы нам понадобится: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Бумажные полоски голубого и зеленого цветов (на ваш выбор);</a:t>
            </a:r>
          </a:p>
          <a:p>
            <a:r>
              <a:rPr lang="ru-RU" dirty="0" smtClean="0"/>
              <a:t>Клей-карандаш;</a:t>
            </a:r>
          </a:p>
          <a:p>
            <a:r>
              <a:rPr lang="ru-RU" dirty="0" smtClean="0"/>
              <a:t>Клей-ПВА;</a:t>
            </a:r>
          </a:p>
          <a:p>
            <a:r>
              <a:rPr lang="ru-RU" dirty="0" smtClean="0"/>
              <a:t>Ножницы;</a:t>
            </a:r>
          </a:p>
          <a:p>
            <a:r>
              <a:rPr lang="ru-RU" dirty="0" smtClean="0"/>
              <a:t>Линейка с разными диаметрами;</a:t>
            </a:r>
          </a:p>
          <a:p>
            <a:r>
              <a:rPr lang="ru-RU" dirty="0" smtClean="0"/>
              <a:t>Инструмент для квиллинга.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70" r="8026" b="7006"/>
          <a:stretch/>
        </p:blipFill>
        <p:spPr>
          <a:xfrm>
            <a:off x="7492170" y="2746612"/>
            <a:ext cx="4012442" cy="3736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9327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56447" y="3039764"/>
            <a:ext cx="8911687" cy="1280890"/>
          </a:xfrm>
        </p:spPr>
        <p:txBody>
          <a:bodyPr/>
          <a:lstStyle/>
          <a:p>
            <a:pPr algn="ctr"/>
            <a:r>
              <a:rPr lang="ru-RU" dirty="0" smtClean="0"/>
              <a:t>Спасибо за внимание</a:t>
            </a:r>
            <a:r>
              <a:rPr lang="ru-RU" dirty="0" smtClean="0"/>
              <a:t>!</a:t>
            </a:r>
            <a:br>
              <a:rPr lang="ru-RU" dirty="0" smtClean="0"/>
            </a:br>
            <a:r>
              <a:rPr lang="ru-RU" dirty="0" smtClean="0"/>
              <a:t>Творческих успехов!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16069867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1214</TotalTime>
  <Words>94</Words>
  <Application>Microsoft Office PowerPoint</Application>
  <PresentationFormat>Широкоэкранный</PresentationFormat>
  <Paragraphs>18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Century Gothic</vt:lpstr>
      <vt:lpstr>Wingdings 3</vt:lpstr>
      <vt:lpstr>Легкий дым</vt:lpstr>
      <vt:lpstr>Стрекоза в технике квиллинг Практическая работа №1</vt:lpstr>
      <vt:lpstr>Готовое изделие:</vt:lpstr>
      <vt:lpstr>Практическое задание:</vt:lpstr>
      <vt:lpstr>Для работы нам понадобится:</vt:lpstr>
      <vt:lpstr>Спасибо за внимание! Творческих успехов!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Стрекоза в технике квиллинг Мастер-класс</dc:title>
  <dc:creator>Методист</dc:creator>
  <cp:lastModifiedBy>Методист</cp:lastModifiedBy>
  <cp:revision>9</cp:revision>
  <dcterms:created xsi:type="dcterms:W3CDTF">2020-04-29T09:34:49Z</dcterms:created>
  <dcterms:modified xsi:type="dcterms:W3CDTF">2020-04-30T05:51:31Z</dcterms:modified>
</cp:coreProperties>
</file>