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81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7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88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7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0522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64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56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03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0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13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58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83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09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9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6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CE475-93C3-4DD9-823D-C677D871D50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7B423F-8281-451F-9828-D88B731910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7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Танк</a:t>
            </a:r>
            <a:br>
              <a:rPr lang="ru-RU" dirty="0" smtClean="0"/>
            </a:br>
            <a:r>
              <a:rPr lang="ru-RU" sz="2400" dirty="0" smtClean="0"/>
              <a:t>в технике </a:t>
            </a:r>
            <a:r>
              <a:rPr lang="ru-RU" sz="2400" dirty="0" err="1" smtClean="0"/>
              <a:t>гофроквиллинг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Практическая работа №1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Дарья Александровна, ПДО,</a:t>
            </a:r>
          </a:p>
          <a:p>
            <a:r>
              <a:rPr lang="ru-RU" dirty="0" smtClean="0"/>
              <a:t>ТО «Волшебный завиток», стартовый уровень</a:t>
            </a:r>
          </a:p>
          <a:p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48" y="514362"/>
            <a:ext cx="2111217" cy="99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02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2" y="1160060"/>
            <a:ext cx="9730853" cy="5332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290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мастер-класс «Танк» от 25.04.2020;</a:t>
            </a:r>
          </a:p>
          <a:p>
            <a:r>
              <a:rPr lang="ru-RU" dirty="0" smtClean="0"/>
              <a:t>Подготовить весь необходимый материал для изготовления;</a:t>
            </a:r>
          </a:p>
          <a:p>
            <a:r>
              <a:rPr lang="ru-RU" dirty="0" smtClean="0"/>
              <a:t>Изготовить танк;</a:t>
            </a:r>
          </a:p>
          <a:p>
            <a:r>
              <a:rPr lang="ru-RU" dirty="0" smtClean="0"/>
              <a:t>Фото готовой работы прислать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25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Гофрированный картон;</a:t>
            </a:r>
          </a:p>
          <a:p>
            <a:r>
              <a:rPr lang="ru-RU" dirty="0" smtClean="0"/>
              <a:t>Гофрированная бумага;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Линейка;</a:t>
            </a:r>
          </a:p>
          <a:p>
            <a:r>
              <a:rPr lang="ru-RU" dirty="0" smtClean="0"/>
              <a:t>Клей-ПВА, клей «Момент».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89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629" y="2588525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60489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80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Танк в технике гофроквиллинг Практическая работа №1</vt:lpstr>
      <vt:lpstr>Готовое изделие:</vt:lpstr>
      <vt:lpstr>Практическое задание:</vt:lpstr>
      <vt:lpstr>Необходимые материалы: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Танк в технике гофроквиллинг Практическая работа №1</dc:title>
  <dc:creator>Методист</dc:creator>
  <cp:lastModifiedBy>Методист</cp:lastModifiedBy>
  <cp:revision>2</cp:revision>
  <dcterms:created xsi:type="dcterms:W3CDTF">2020-04-30T07:44:46Z</dcterms:created>
  <dcterms:modified xsi:type="dcterms:W3CDTF">2020-04-30T08:35:04Z</dcterms:modified>
</cp:coreProperties>
</file>