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08" r:id="rId3"/>
  </p:sldMasterIdLst>
  <p:notesMasterIdLst>
    <p:notesMasterId r:id="rId12"/>
  </p:notesMasterIdLst>
  <p:sldIdLst>
    <p:sldId id="282" r:id="rId4"/>
    <p:sldId id="281" r:id="rId5"/>
    <p:sldId id="259" r:id="rId6"/>
    <p:sldId id="265" r:id="rId7"/>
    <p:sldId id="275" r:id="rId8"/>
    <p:sldId id="276" r:id="rId9"/>
    <p:sldId id="280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0EC2"/>
    <a:srgbClr val="800080"/>
    <a:srgbClr val="FF0066"/>
    <a:srgbClr val="C5260B"/>
    <a:srgbClr val="008000"/>
    <a:srgbClr val="4347EB"/>
    <a:srgbClr val="FFFF00"/>
    <a:srgbClr val="65F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4660"/>
  </p:normalViewPr>
  <p:slideViewPr>
    <p:cSldViewPr>
      <p:cViewPr varScale="1">
        <p:scale>
          <a:sx n="70" d="100"/>
          <a:sy n="70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0176B0-5623-4D0E-B563-D4478C671A50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7BA315-BD0C-4E80-AFDC-9F6739A00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186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1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56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8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614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20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38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57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3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33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70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48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61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53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62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60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912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60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3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058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69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970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3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3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8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708" y="1844824"/>
            <a:ext cx="7571716" cy="2592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280EC2"/>
                </a:solidFill>
              </a:rPr>
              <a:t>Пасхальные  яйца </a:t>
            </a:r>
            <a:br>
              <a:rPr lang="ru-RU" sz="6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280EC2"/>
                </a:solidFill>
              </a:rPr>
              <a:t>в технике квиллинг</a:t>
            </a:r>
            <a:r>
              <a:rPr lang="en-US" sz="4000" b="1" i="1" dirty="0" smtClean="0">
                <a:solidFill>
                  <a:srgbClr val="280EC2"/>
                </a:solidFill>
              </a:rPr>
              <a:t/>
            </a:r>
            <a:br>
              <a:rPr lang="en-US" sz="4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Мастер – класс</a:t>
            </a:r>
            <a:r>
              <a:rPr lang="en-US" sz="4000" b="1" i="1" dirty="0" smtClean="0">
                <a:solidFill>
                  <a:srgbClr val="FF0000"/>
                </a:solidFill>
              </a:rPr>
              <a:t/>
            </a:r>
            <a:br>
              <a:rPr lang="en-US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Часть 2</a:t>
            </a:r>
            <a:r>
              <a:rPr lang="ru-RU" sz="6000" b="1" i="1" dirty="0">
                <a:solidFill>
                  <a:srgbClr val="FF0000"/>
                </a:solidFill>
              </a:rPr>
              <a:t/>
            </a:r>
            <a:br>
              <a:rPr lang="ru-RU" sz="6000" b="1" i="1" dirty="0">
                <a:solidFill>
                  <a:srgbClr val="FF0000"/>
                </a:solidFill>
              </a:rPr>
            </a:br>
            <a:endParaRPr lang="ru-RU" sz="4000" b="1" i="1" dirty="0">
              <a:solidFill>
                <a:srgbClr val="280EC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684" y="5373216"/>
            <a:ext cx="8003764" cy="1079972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Котелевец Дарья Александровна, ПДО,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ТО «Волшебный завиток», стартовый уровень,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МБОУ ДО ЦТ «Мастер»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1614"/>
            <a:ext cx="2662972" cy="1254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692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9"/>
            <a:ext cx="7488832" cy="85010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i="1" dirty="0" smtClean="0">
                <a:solidFill>
                  <a:srgbClr val="280EC2"/>
                </a:solidFill>
              </a:rPr>
              <a:t>Готовые изделия</a:t>
            </a:r>
            <a:endParaRPr lang="ru-RU" sz="3100" b="1" i="1" dirty="0">
              <a:solidFill>
                <a:srgbClr val="280EC2"/>
              </a:solidFill>
            </a:endParaRPr>
          </a:p>
        </p:txBody>
      </p:sp>
      <p:pic>
        <p:nvPicPr>
          <p:cNvPr id="13314" name="Picture 2" descr="C:\Users\Олеся\Desktop\Новая папка\20200417_1103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90" y="1363390"/>
            <a:ext cx="6788538" cy="509140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378951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5" y="274638"/>
            <a:ext cx="7499176" cy="850106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FF0000"/>
                </a:solidFill>
              </a:rPr>
              <a:t>Для работы нам потребуется: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7920880" cy="4896544"/>
          </a:xfrm>
        </p:spPr>
        <p:txBody>
          <a:bodyPr/>
          <a:lstStyle/>
          <a:p>
            <a:pPr marL="0" indent="0" eaLnBrk="1" hangingPunct="1">
              <a:buNone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Картон плотный обычный и декоративный (для основы яйца);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Полоски бумаги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Инструмент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Пинцет;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Ножницы;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Карандаш;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Линейка;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Шпажка деревянная;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Клей «Момент» </a:t>
            </a:r>
            <a:r>
              <a:rPr lang="ru-RU" sz="1800" b="1" i="1" smtClean="0">
                <a:solidFill>
                  <a:srgbClr val="002060"/>
                </a:solidFill>
              </a:rPr>
              <a:t>и </a:t>
            </a:r>
            <a:r>
              <a:rPr lang="ru-RU" sz="1800" b="1" i="1" smtClean="0">
                <a:solidFill>
                  <a:srgbClr val="002060"/>
                </a:solidFill>
              </a:rPr>
              <a:t>ПВА;</a:t>
            </a:r>
            <a:endParaRPr lang="ru-RU" sz="1800" b="1" i="1" dirty="0" smtClean="0">
              <a:solidFill>
                <a:srgbClr val="002060"/>
              </a:solidFill>
            </a:endParaRPr>
          </a:p>
          <a:p>
            <a:pPr eaLnBrk="1" hangingPunct="1"/>
            <a:endParaRPr lang="ru-RU" sz="2000" dirty="0" smtClean="0"/>
          </a:p>
        </p:txBody>
      </p:sp>
      <p:pic>
        <p:nvPicPr>
          <p:cNvPr id="8" name="Picture 2" descr="C:\Users\Олеся\Desktop\Новая папка\20200416_1839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0309" y="2626635"/>
            <a:ext cx="4526295" cy="339472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3068960"/>
            <a:ext cx="8136904" cy="335699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Оформляем яйцо внутри, чтобы получилась красивая композиция.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Берем полоски зеленой бумаги, накручиваем ролл, раскручиваем на 20 мм в диаметре;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Придаем форму листика;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Таких заготовки потребуется 4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шт</a:t>
            </a:r>
            <a:r>
              <a:rPr lang="ru-RU" sz="2000" b="1" i="1" dirty="0" smtClean="0">
                <a:solidFill>
                  <a:srgbClr val="002060"/>
                </a:solidFill>
              </a:rPr>
              <a:t>;</a:t>
            </a:r>
          </a:p>
          <a:p>
            <a:pPr algn="ctr" eaLnBrk="1" hangingPunct="1">
              <a:buFont typeface="Arial" charset="0"/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dirty="0" smtClean="0"/>
          </a:p>
          <a:p>
            <a:pPr algn="ctr" eaLnBrk="1" hangingPunct="1"/>
            <a:endParaRPr lang="ru-RU" dirty="0" smtClean="0"/>
          </a:p>
          <a:p>
            <a:pPr algn="ctr" eaLnBrk="1" hangingPunct="1"/>
            <a:endParaRPr lang="ru-RU" dirty="0" smtClean="0"/>
          </a:p>
          <a:p>
            <a:pPr algn="ctr" eaLnBrk="1" hangingPunct="1"/>
            <a:endParaRPr lang="ru-RU" dirty="0" smtClean="0"/>
          </a:p>
        </p:txBody>
      </p:sp>
      <p:pic>
        <p:nvPicPr>
          <p:cNvPr id="8194" name="Picture 2" descr="C:\Users\Олеся\Desktop\Новая папка\20200416_2134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9"/>
          <a:stretch/>
        </p:blipFill>
        <p:spPr bwMode="auto">
          <a:xfrm>
            <a:off x="393654" y="514586"/>
            <a:ext cx="2394341" cy="1939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Users\Олеся\Desktop\Новая папка\20200416_2135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030" y="604519"/>
            <a:ext cx="2505948" cy="1879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Олеся\Desktop\Новая папка\20200416_2132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t="19946" r="5861" b="7897"/>
          <a:stretch/>
        </p:blipFill>
        <p:spPr bwMode="auto">
          <a:xfrm>
            <a:off x="6401360" y="604518"/>
            <a:ext cx="2483569" cy="1879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Олеся\Desktop\Новая папка\20200417_10245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86"/>
          <a:stretch/>
        </p:blipFill>
        <p:spPr bwMode="auto">
          <a:xfrm>
            <a:off x="6156176" y="4509120"/>
            <a:ext cx="2448272" cy="2126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404664"/>
            <a:ext cx="8496944" cy="6264696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Для зайчика: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Склеиваем две полоски белой бумаги и скручиваем плотный ролл;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Берем полоску белой бумаги, скручиваем, раскручиваем ролл на 16 мм и формируем основную форму капелька. Таких заготовок понадобится 2.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Склеиваем элементы вместе.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C:\Users\Олеся\Desktop\Новая папка\20200417_1024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1"/>
          <a:stretch/>
        </p:blipFill>
        <p:spPr bwMode="auto">
          <a:xfrm>
            <a:off x="5580112" y="2780928"/>
            <a:ext cx="2592288" cy="3780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56104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9"/>
            <a:ext cx="7488832" cy="1354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Заключительный этап работы: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sz="31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88024" y="2384883"/>
            <a:ext cx="4104456" cy="3024336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rgbClr val="002060"/>
                </a:solidFill>
              </a:rPr>
              <a:t>С помощью клея-ПВА приклеиваем заготовку «зайчика» в центре пасхального яйца;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rgbClr val="002060"/>
                </a:solidFill>
              </a:rPr>
              <a:t>Приклеиваем листочки с обеих сторон от зайчика;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rgbClr val="002060"/>
                </a:solidFill>
              </a:rPr>
              <a:t>Приклеиваем искусственные глазки и усики;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rgbClr val="002060"/>
                </a:solidFill>
              </a:rPr>
              <a:t>С обратной стороны пасхального яйца приклеиваем шпажку;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Олеся\Desktop\Новая папка\20200417_1058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028" r="51401" b="10330"/>
          <a:stretch/>
        </p:blipFill>
        <p:spPr bwMode="auto">
          <a:xfrm rot="5400000">
            <a:off x="666285" y="1880826"/>
            <a:ext cx="3240359" cy="4032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39737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5517232"/>
            <a:ext cx="7992888" cy="108012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Пасхальные яйца можно оформить в корзину для украшения интерьера.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Picture 2" descr="jajtsa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29" y="188640"/>
            <a:ext cx="20685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Олеся\Desktop\Новая папка\20200417_1105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1731" y="1074410"/>
            <a:ext cx="5040558" cy="3780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11042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Спасибо за внимание!</a:t>
            </a:r>
          </a:p>
        </p:txBody>
      </p:sp>
      <p:pic>
        <p:nvPicPr>
          <p:cNvPr id="12291" name="Содержимое 7" descr="85001342_pasha2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1859094"/>
            <a:ext cx="6516216" cy="50121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193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Тема Office</vt:lpstr>
      <vt:lpstr>3_Тема Office</vt:lpstr>
      <vt:lpstr>5_Тема Office</vt:lpstr>
      <vt:lpstr>Пасхальные  яйца  в технике квиллинг Мастер – класс Часть 2 </vt:lpstr>
      <vt:lpstr>Готовые изделия</vt:lpstr>
      <vt:lpstr>Для работы нам потребуется:</vt:lpstr>
      <vt:lpstr>Презентация PowerPoint</vt:lpstr>
      <vt:lpstr>Презентация PowerPoint</vt:lpstr>
      <vt:lpstr>Заключительный этап работы: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134</cp:revision>
  <dcterms:modified xsi:type="dcterms:W3CDTF">2020-04-29T05:27:28Z</dcterms:modified>
</cp:coreProperties>
</file>