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73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97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3095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882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4342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9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361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752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66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86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30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5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252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56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915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40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6D999-A994-4B44-82FF-515FF11A7827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50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8710" y="1641143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Стрекоза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в технике квиллинг</a:t>
            </a:r>
            <a:br>
              <a:rPr lang="ru-RU" sz="2800" dirty="0" smtClean="0"/>
            </a:br>
            <a:r>
              <a:rPr lang="ru-RU" sz="2800" dirty="0" smtClean="0"/>
              <a:t>Мастер-класс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Котелевец Дарья Александровна, ПДО,</a:t>
            </a:r>
          </a:p>
          <a:p>
            <a:pPr algn="r"/>
            <a:r>
              <a:rPr lang="ru-RU" dirty="0" smtClean="0"/>
              <a:t>ТО «Волшебный завиток», стартовый уровень,</a:t>
            </a:r>
          </a:p>
          <a:p>
            <a:pPr algn="r"/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045" y="447533"/>
            <a:ext cx="2534299" cy="119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29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3450" y="641445"/>
            <a:ext cx="8461161" cy="5269777"/>
          </a:xfrm>
        </p:spPr>
        <p:txBody>
          <a:bodyPr/>
          <a:lstStyle/>
          <a:p>
            <a:r>
              <a:rPr lang="ru-RU" dirty="0"/>
              <a:t>Приклеиваем крылышки по бокам </a:t>
            </a:r>
            <a:r>
              <a:rPr lang="ru-RU" dirty="0" smtClean="0"/>
              <a:t>тела;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>
                <a:solidFill>
                  <a:srgbClr val="666666"/>
                </a:solidFill>
              </a:rPr>
              <a:t>Фиксируем </a:t>
            </a:r>
            <a:r>
              <a:rPr lang="ru-RU" dirty="0" smtClean="0">
                <a:solidFill>
                  <a:srgbClr val="666666"/>
                </a:solidFill>
              </a:rPr>
              <a:t>усики;</a:t>
            </a:r>
          </a:p>
          <a:p>
            <a:endParaRPr lang="ru-RU" dirty="0">
              <a:solidFill>
                <a:srgbClr val="666666"/>
              </a:solidFill>
              <a:latin typeface="muli"/>
            </a:endParaRPr>
          </a:p>
          <a:p>
            <a:endParaRPr lang="ru-RU" dirty="0" smtClean="0">
              <a:solidFill>
                <a:srgbClr val="666666"/>
              </a:solidFill>
              <a:latin typeface="muli"/>
            </a:endParaRPr>
          </a:p>
          <a:p>
            <a:endParaRPr lang="ru-RU" dirty="0">
              <a:solidFill>
                <a:srgbClr val="666666"/>
              </a:solidFill>
              <a:latin typeface="muli"/>
            </a:endParaRPr>
          </a:p>
          <a:p>
            <a:r>
              <a:rPr lang="ru-RU" dirty="0"/>
              <a:t>Наша стрекоза в технике квиллинг готова.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" b="5274"/>
          <a:stretch/>
        </p:blipFill>
        <p:spPr>
          <a:xfrm>
            <a:off x="186520" y="391355"/>
            <a:ext cx="2734101" cy="19560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0" b="6070"/>
          <a:stretch/>
        </p:blipFill>
        <p:spPr>
          <a:xfrm>
            <a:off x="177411" y="2552131"/>
            <a:ext cx="2752317" cy="1937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" b="9254"/>
          <a:stretch/>
        </p:blipFill>
        <p:spPr>
          <a:xfrm>
            <a:off x="8388825" y="4176351"/>
            <a:ext cx="3648501" cy="24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98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447" y="3039764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069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Готовое изделие: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9"/>
          <a:stretch/>
        </p:blipFill>
        <p:spPr>
          <a:xfrm>
            <a:off x="3247866" y="1432988"/>
            <a:ext cx="7601803" cy="5260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093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работы нам понадобится: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Бумажные полоски голубого и зеленого цветов (на ваш выбор);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Клей-ПВА;</a:t>
            </a:r>
          </a:p>
          <a:p>
            <a:r>
              <a:rPr lang="ru-RU" dirty="0" smtClean="0"/>
              <a:t>Ножницы;</a:t>
            </a:r>
          </a:p>
          <a:p>
            <a:r>
              <a:rPr lang="ru-RU" dirty="0" smtClean="0"/>
              <a:t>Линейка с разными диаметрами;</a:t>
            </a:r>
          </a:p>
          <a:p>
            <a:r>
              <a:rPr lang="ru-RU" dirty="0" smtClean="0"/>
              <a:t>Инструмент для квиллинга.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0" r="8026" b="7006"/>
          <a:stretch/>
        </p:blipFill>
        <p:spPr>
          <a:xfrm>
            <a:off x="7492170" y="2746612"/>
            <a:ext cx="4012442" cy="373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32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 этап: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3505" y="2079260"/>
            <a:ext cx="8103912" cy="2806638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Берем полоску зеленой бумаги, скручиваем при помощи инструмента для квиллинга, раскручиваем на линейке диаметр 12 мм;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Подклеиваем край. Вот такая заготовка получилась.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3" b="8651"/>
          <a:stretch/>
        </p:blipFill>
        <p:spPr>
          <a:xfrm>
            <a:off x="330314" y="1264555"/>
            <a:ext cx="2672194" cy="18607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6" t="21095" r="28906" b="21990"/>
          <a:stretch/>
        </p:blipFill>
        <p:spPr>
          <a:xfrm>
            <a:off x="428706" y="3751112"/>
            <a:ext cx="2617604" cy="252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1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518615"/>
            <a:ext cx="8915400" cy="6339385"/>
          </a:xfrm>
        </p:spPr>
        <p:txBody>
          <a:bodyPr/>
          <a:lstStyle/>
          <a:p>
            <a:pPr lvl="0" algn="just">
              <a:buClr>
                <a:srgbClr val="A53010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Берем полоску зеленой бумаги, скручиваем при помощи инструмента для квиллинга, раскручиваем на линейке диаметр 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10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мм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;</a:t>
            </a: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Подклеиваем край. Вот такая заготовка получилась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 algn="just">
              <a:buClr>
                <a:srgbClr val="A53010"/>
              </a:buClr>
              <a:buNone/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Берем полоску зеленой бумаги, скручиваем при помощи инструмента для квиллинга, раскручиваем на линейке диаметр 8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мм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;</a:t>
            </a: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Подклеиваем край. Вот такая заготовка получилась.</a:t>
            </a: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5" b="6467"/>
          <a:stretch/>
        </p:blipFill>
        <p:spPr>
          <a:xfrm>
            <a:off x="123711" y="218364"/>
            <a:ext cx="2465501" cy="17469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09" t="23084" r="25771" b="25174"/>
          <a:stretch/>
        </p:blipFill>
        <p:spPr>
          <a:xfrm>
            <a:off x="492201" y="2109449"/>
            <a:ext cx="1786976" cy="12958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49" b="6666"/>
          <a:stretch/>
        </p:blipFill>
        <p:spPr>
          <a:xfrm>
            <a:off x="105416" y="3549445"/>
            <a:ext cx="2502090" cy="17558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" b="5870"/>
          <a:stretch/>
        </p:blipFill>
        <p:spPr>
          <a:xfrm>
            <a:off x="492201" y="5449448"/>
            <a:ext cx="1903127" cy="135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157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4142" y="218364"/>
            <a:ext cx="8720469" cy="5692858"/>
          </a:xfrm>
        </p:spPr>
        <p:txBody>
          <a:bodyPr/>
          <a:lstStyle/>
          <a:p>
            <a:pPr lvl="0" algn="just">
              <a:buClr>
                <a:srgbClr val="A53010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Берем полоску зеленой бумаги, скручиваем при помощи инструмента для квиллинга, раскручиваем на линейке диаметр 5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мм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;</a:t>
            </a:r>
          </a:p>
          <a:p>
            <a:pPr lvl="0" algn="just">
              <a:buClr>
                <a:srgbClr val="A53010"/>
              </a:buClr>
            </a:pP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Подклеиваем край. Вот такая заготовка получилась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r>
              <a:rPr lang="ru-RU" sz="2000" dirty="0">
                <a:solidFill>
                  <a:srgbClr val="666666"/>
                </a:solidFill>
              </a:rPr>
              <a:t>Для усиков нашей стрекозы отрезаем небольшую полоску и складываем ее </a:t>
            </a:r>
            <a:r>
              <a:rPr lang="ru-RU" sz="2000" dirty="0" smtClean="0">
                <a:solidFill>
                  <a:srgbClr val="666666"/>
                </a:solidFill>
              </a:rPr>
              <a:t>пополам.</a:t>
            </a:r>
            <a:r>
              <a:rPr lang="ru-RU" sz="2000" dirty="0">
                <a:solidFill>
                  <a:srgbClr val="666666"/>
                </a:solidFill>
              </a:rPr>
              <a:t> Края подкручиваем с помощью специального </a:t>
            </a:r>
            <a:r>
              <a:rPr lang="ru-RU" sz="2000" dirty="0" smtClean="0">
                <a:solidFill>
                  <a:srgbClr val="666666"/>
                </a:solidFill>
              </a:rPr>
              <a:t>инструмента.</a:t>
            </a: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buClr>
                <a:srgbClr val="A53010"/>
              </a:buClr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547" b="6269"/>
          <a:stretch/>
        </p:blipFill>
        <p:spPr>
          <a:xfrm>
            <a:off x="409432" y="183446"/>
            <a:ext cx="2238233" cy="17589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349" b="5870"/>
          <a:stretch/>
        </p:blipFill>
        <p:spPr>
          <a:xfrm>
            <a:off x="404883" y="2093405"/>
            <a:ext cx="2242783" cy="15778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" b="6467"/>
          <a:stretch/>
        </p:blipFill>
        <p:spPr>
          <a:xfrm>
            <a:off x="342933" y="4040607"/>
            <a:ext cx="2304733" cy="16232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4" t="26070" r="25920" b="31741"/>
          <a:stretch/>
        </p:blipFill>
        <p:spPr>
          <a:xfrm>
            <a:off x="8052179" y="5072806"/>
            <a:ext cx="2616885" cy="169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179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9928" y="614149"/>
            <a:ext cx="8324684" cy="5854890"/>
          </a:xfrm>
        </p:spPr>
        <p:txBody>
          <a:bodyPr/>
          <a:lstStyle/>
          <a:p>
            <a:r>
              <a:rPr lang="ru-RU" dirty="0">
                <a:solidFill>
                  <a:srgbClr val="666666"/>
                </a:solidFill>
              </a:rPr>
              <a:t>Теперь займемся крылышками стрекозы. Из одной голубой полоски скручиваем ролл и помещаем его в линейку с размером 20 </a:t>
            </a:r>
            <a:r>
              <a:rPr lang="ru-RU" dirty="0" smtClean="0">
                <a:solidFill>
                  <a:srgbClr val="666666"/>
                </a:solidFill>
              </a:rPr>
              <a:t>мм.</a:t>
            </a:r>
          </a:p>
          <a:p>
            <a:endParaRPr lang="ru-RU" dirty="0">
              <a:solidFill>
                <a:srgbClr val="666666"/>
              </a:solidFill>
            </a:endParaRPr>
          </a:p>
          <a:p>
            <a:endParaRPr lang="ru-RU" dirty="0" smtClean="0">
              <a:solidFill>
                <a:srgbClr val="666666"/>
              </a:solidFill>
            </a:endParaRPr>
          </a:p>
          <a:p>
            <a:r>
              <a:rPr lang="ru-RU" dirty="0">
                <a:solidFill>
                  <a:srgbClr val="666666"/>
                </a:solidFill>
              </a:rPr>
              <a:t>Вынимаем его, а края подклеиваем. Это будет заготовка для верхних крылышек</a:t>
            </a:r>
            <a:r>
              <a:rPr lang="ru-RU" dirty="0" smtClean="0">
                <a:solidFill>
                  <a:srgbClr val="666666"/>
                </a:solidFill>
              </a:rPr>
              <a:t>.</a:t>
            </a:r>
          </a:p>
          <a:p>
            <a:endParaRPr lang="ru-RU" dirty="0">
              <a:solidFill>
                <a:srgbClr val="666666"/>
              </a:solidFill>
            </a:endParaRPr>
          </a:p>
          <a:p>
            <a:endParaRPr lang="ru-RU" dirty="0" smtClean="0">
              <a:solidFill>
                <a:srgbClr val="666666"/>
              </a:solidFill>
            </a:endParaRPr>
          </a:p>
          <a:p>
            <a:endParaRPr lang="ru-RU" dirty="0">
              <a:solidFill>
                <a:srgbClr val="666666"/>
              </a:solidFill>
            </a:endParaRPr>
          </a:p>
          <a:p>
            <a:endParaRPr lang="ru-RU" dirty="0" smtClean="0">
              <a:solidFill>
                <a:srgbClr val="666666"/>
              </a:solidFill>
            </a:endParaRPr>
          </a:p>
          <a:p>
            <a:r>
              <a:rPr lang="ru-RU" dirty="0">
                <a:solidFill>
                  <a:srgbClr val="666666"/>
                </a:solidFill>
              </a:rPr>
              <a:t>Придаем заготовке каплеобразную </a:t>
            </a:r>
            <a:r>
              <a:rPr lang="ru-RU" dirty="0" smtClean="0">
                <a:solidFill>
                  <a:srgbClr val="666666"/>
                </a:solidFill>
              </a:rPr>
              <a:t>форму.</a:t>
            </a:r>
            <a:r>
              <a:rPr lang="ru-RU" dirty="0">
                <a:solidFill>
                  <a:srgbClr val="666666"/>
                </a:solidFill>
              </a:rPr>
              <a:t> Аналогично делаем еще одно такое же </a:t>
            </a:r>
            <a:r>
              <a:rPr lang="ru-RU" dirty="0" smtClean="0">
                <a:solidFill>
                  <a:srgbClr val="666666"/>
                </a:solidFill>
              </a:rPr>
              <a:t>крылышко.</a:t>
            </a:r>
          </a:p>
          <a:p>
            <a:endParaRPr lang="ru-RU" dirty="0">
              <a:solidFill>
                <a:srgbClr val="666666"/>
              </a:solidFill>
            </a:endParaRPr>
          </a:p>
          <a:p>
            <a:endParaRPr lang="ru-RU" dirty="0" smtClean="0">
              <a:solidFill>
                <a:srgbClr val="666666"/>
              </a:solidFill>
            </a:endParaRPr>
          </a:p>
          <a:p>
            <a:endParaRPr lang="ru-RU" dirty="0">
              <a:solidFill>
                <a:srgbClr val="666666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" b="6866"/>
          <a:stretch/>
        </p:blipFill>
        <p:spPr>
          <a:xfrm>
            <a:off x="350292" y="138073"/>
            <a:ext cx="2829636" cy="1984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9" b="7861"/>
          <a:stretch/>
        </p:blipFill>
        <p:spPr>
          <a:xfrm>
            <a:off x="314801" y="2391285"/>
            <a:ext cx="2865127" cy="1975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0" b="5473"/>
          <a:stretch/>
        </p:blipFill>
        <p:spPr>
          <a:xfrm>
            <a:off x="363939" y="4636076"/>
            <a:ext cx="2815989" cy="19954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" b="7264"/>
          <a:stretch/>
        </p:blipFill>
        <p:spPr>
          <a:xfrm>
            <a:off x="8893340" y="5031808"/>
            <a:ext cx="2611272" cy="182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01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0996" y="272955"/>
            <a:ext cx="8133615" cy="5638267"/>
          </a:xfrm>
        </p:spPr>
        <p:txBody>
          <a:bodyPr/>
          <a:lstStyle/>
          <a:p>
            <a:r>
              <a:rPr lang="ru-RU" dirty="0">
                <a:solidFill>
                  <a:srgbClr val="666666"/>
                </a:solidFill>
              </a:rPr>
              <a:t>При изготовлении нижних крылышек скрученный ролл мы поместим в линейку с размером 15 </a:t>
            </a:r>
            <a:r>
              <a:rPr lang="ru-RU" dirty="0" smtClean="0">
                <a:solidFill>
                  <a:srgbClr val="666666"/>
                </a:solidFill>
              </a:rPr>
              <a:t>мм;</a:t>
            </a:r>
          </a:p>
          <a:p>
            <a:endParaRPr lang="ru-RU" dirty="0">
              <a:solidFill>
                <a:srgbClr val="666666"/>
              </a:solidFill>
              <a:latin typeface="muli"/>
            </a:endParaRPr>
          </a:p>
          <a:p>
            <a:endParaRPr lang="ru-RU" dirty="0" smtClean="0">
              <a:solidFill>
                <a:srgbClr val="666666"/>
              </a:solidFill>
              <a:latin typeface="muli"/>
            </a:endParaRPr>
          </a:p>
          <a:p>
            <a:endParaRPr lang="ru-RU" dirty="0">
              <a:solidFill>
                <a:srgbClr val="666666"/>
              </a:solidFill>
              <a:latin typeface="muli"/>
            </a:endParaRPr>
          </a:p>
          <a:p>
            <a:pPr lvl="0">
              <a:buClr>
                <a:srgbClr val="A53010"/>
              </a:buClr>
            </a:pPr>
            <a:r>
              <a:rPr lang="ru-RU" dirty="0">
                <a:solidFill>
                  <a:srgbClr val="666666"/>
                </a:solidFill>
              </a:rPr>
              <a:t>Вынимаем его, а края подклеиваем. Это будет заготовка для </a:t>
            </a:r>
            <a:r>
              <a:rPr lang="ru-RU" dirty="0" smtClean="0">
                <a:solidFill>
                  <a:srgbClr val="666666"/>
                </a:solidFill>
              </a:rPr>
              <a:t>нижних крылышек.</a:t>
            </a:r>
          </a:p>
          <a:p>
            <a:pPr lvl="0">
              <a:buClr>
                <a:srgbClr val="A53010"/>
              </a:buClr>
            </a:pPr>
            <a:endParaRPr lang="ru-RU" dirty="0">
              <a:solidFill>
                <a:srgbClr val="666666"/>
              </a:solidFill>
            </a:endParaRPr>
          </a:p>
          <a:p>
            <a:pPr lvl="0">
              <a:buClr>
                <a:srgbClr val="A53010"/>
              </a:buClr>
            </a:pPr>
            <a:endParaRPr lang="ru-RU" dirty="0" smtClean="0">
              <a:solidFill>
                <a:srgbClr val="666666"/>
              </a:solidFill>
            </a:endParaRPr>
          </a:p>
          <a:p>
            <a:pPr lvl="0">
              <a:buClr>
                <a:srgbClr val="A53010"/>
              </a:buClr>
            </a:pPr>
            <a:endParaRPr lang="ru-RU" dirty="0">
              <a:solidFill>
                <a:srgbClr val="666666"/>
              </a:solidFill>
            </a:endParaRPr>
          </a:p>
          <a:p>
            <a:pPr lvl="0">
              <a:buClr>
                <a:srgbClr val="A53010"/>
              </a:buClr>
            </a:pPr>
            <a:endParaRPr lang="ru-RU" dirty="0" smtClean="0">
              <a:solidFill>
                <a:srgbClr val="666666"/>
              </a:solidFill>
            </a:endParaRPr>
          </a:p>
          <a:p>
            <a:pPr lvl="0">
              <a:buClr>
                <a:srgbClr val="A53010"/>
              </a:buClr>
            </a:pPr>
            <a:endParaRPr lang="ru-RU" dirty="0">
              <a:solidFill>
                <a:srgbClr val="666666"/>
              </a:solidFill>
            </a:endParaRPr>
          </a:p>
          <a:p>
            <a:pPr lvl="0">
              <a:buClr>
                <a:srgbClr val="A53010"/>
              </a:buClr>
            </a:pPr>
            <a:r>
              <a:rPr lang="ru-RU" dirty="0">
                <a:solidFill>
                  <a:srgbClr val="666666"/>
                </a:solidFill>
              </a:rPr>
              <a:t>Придаем будущему крылышку каплеобразную </a:t>
            </a:r>
            <a:r>
              <a:rPr lang="ru-RU" dirty="0" smtClean="0">
                <a:solidFill>
                  <a:srgbClr val="666666"/>
                </a:solidFill>
              </a:rPr>
              <a:t>форму. </a:t>
            </a:r>
            <a:r>
              <a:rPr lang="ru-RU" dirty="0">
                <a:solidFill>
                  <a:srgbClr val="666666"/>
                </a:solidFill>
              </a:rPr>
              <a:t>Делаем еще одну такую же </a:t>
            </a:r>
            <a:r>
              <a:rPr lang="ru-RU" dirty="0" smtClean="0">
                <a:solidFill>
                  <a:srgbClr val="666666"/>
                </a:solidFill>
              </a:rPr>
              <a:t>заготовку.</a:t>
            </a:r>
            <a:endParaRPr lang="ru-RU" dirty="0">
              <a:solidFill>
                <a:srgbClr val="666666"/>
              </a:solidFill>
            </a:endParaRPr>
          </a:p>
          <a:p>
            <a:endParaRPr lang="ru-RU" dirty="0" smtClean="0">
              <a:solidFill>
                <a:srgbClr val="666666"/>
              </a:solidFill>
              <a:latin typeface="muli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43" b="6666"/>
          <a:stretch/>
        </p:blipFill>
        <p:spPr>
          <a:xfrm>
            <a:off x="200167" y="109182"/>
            <a:ext cx="2822720" cy="19516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" b="5075"/>
          <a:stretch/>
        </p:blipFill>
        <p:spPr>
          <a:xfrm>
            <a:off x="200167" y="2272693"/>
            <a:ext cx="2822720" cy="20237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" b="6666"/>
          <a:stretch/>
        </p:blipFill>
        <p:spPr>
          <a:xfrm>
            <a:off x="285419" y="4779691"/>
            <a:ext cx="2652215" cy="18667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2" r="3981" b="22786"/>
          <a:stretch/>
        </p:blipFill>
        <p:spPr>
          <a:xfrm>
            <a:off x="7965743" y="5371246"/>
            <a:ext cx="3252716" cy="136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54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23859"/>
            <a:ext cx="8911687" cy="699723"/>
          </a:xfrm>
        </p:spPr>
        <p:txBody>
          <a:bodyPr/>
          <a:lstStyle/>
          <a:p>
            <a:pPr algn="ctr"/>
            <a:r>
              <a:rPr lang="ru-RU" dirty="0" smtClean="0"/>
              <a:t>2 этап: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37481"/>
            <a:ext cx="8915400" cy="4573741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666666"/>
                </a:solidFill>
              </a:rPr>
              <a:t>Теперь приступаем к сборке нашей стрекозы. Начинаем склеивать отдельные элементы тела, начиная с </a:t>
            </a:r>
            <a:r>
              <a:rPr lang="ru-RU" sz="2000" dirty="0" smtClean="0">
                <a:solidFill>
                  <a:srgbClr val="666666"/>
                </a:solidFill>
              </a:rPr>
              <a:t>больших;</a:t>
            </a:r>
          </a:p>
          <a:p>
            <a:endParaRPr lang="ru-RU" sz="2000" dirty="0" smtClean="0">
              <a:solidFill>
                <a:srgbClr val="666666"/>
              </a:solidFill>
            </a:endParaRPr>
          </a:p>
          <a:p>
            <a:endParaRPr lang="ru-RU" sz="2000" dirty="0">
              <a:solidFill>
                <a:srgbClr val="666666"/>
              </a:solidFill>
            </a:endParaRPr>
          </a:p>
          <a:p>
            <a:r>
              <a:rPr lang="ru-RU" sz="2000" dirty="0">
                <a:solidFill>
                  <a:srgbClr val="666666"/>
                </a:solidFill>
              </a:rPr>
              <a:t>После этого приклеиваем более мелкие </a:t>
            </a:r>
            <a:r>
              <a:rPr lang="ru-RU" sz="2000" dirty="0" smtClean="0">
                <a:solidFill>
                  <a:srgbClr val="666666"/>
                </a:solidFill>
              </a:rPr>
              <a:t>круги;</a:t>
            </a:r>
          </a:p>
          <a:p>
            <a:endParaRPr lang="ru-RU" sz="2000" dirty="0">
              <a:solidFill>
                <a:srgbClr val="666666"/>
              </a:solidFill>
            </a:endParaRPr>
          </a:p>
          <a:p>
            <a:endParaRPr lang="ru-RU" sz="2000" dirty="0" smtClean="0">
              <a:solidFill>
                <a:srgbClr val="666666"/>
              </a:solidFill>
            </a:endParaRPr>
          </a:p>
          <a:p>
            <a:endParaRPr lang="ru-RU" sz="2000" dirty="0" smtClean="0">
              <a:solidFill>
                <a:srgbClr val="666666"/>
              </a:solidFill>
            </a:endParaRPr>
          </a:p>
          <a:p>
            <a:endParaRPr lang="ru-RU" sz="2000" dirty="0">
              <a:solidFill>
                <a:srgbClr val="666666"/>
              </a:solidFill>
            </a:endParaRPr>
          </a:p>
          <a:p>
            <a:endParaRPr lang="ru-RU" sz="2000" dirty="0" smtClean="0">
              <a:solidFill>
                <a:srgbClr val="666666"/>
              </a:solidFill>
            </a:endParaRPr>
          </a:p>
          <a:p>
            <a:r>
              <a:rPr lang="ru-RU" sz="2000" dirty="0"/>
              <a:t>Голубые крылышки склеиваем </a:t>
            </a:r>
            <a:r>
              <a:rPr lang="ru-RU" sz="2000" dirty="0" smtClean="0"/>
              <a:t>попарно;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" b="5870"/>
          <a:stretch/>
        </p:blipFill>
        <p:spPr>
          <a:xfrm>
            <a:off x="128066" y="553072"/>
            <a:ext cx="2365612" cy="1681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" b="7861"/>
          <a:stretch/>
        </p:blipFill>
        <p:spPr>
          <a:xfrm>
            <a:off x="128066" y="2706211"/>
            <a:ext cx="2365612" cy="16363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98" b="7861"/>
          <a:stretch/>
        </p:blipFill>
        <p:spPr>
          <a:xfrm>
            <a:off x="241797" y="4813957"/>
            <a:ext cx="2347415" cy="161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47629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1206</TotalTime>
  <Words>327</Words>
  <Application>Microsoft Office PowerPoint</Application>
  <PresentationFormat>Широкоэкранный</PresentationFormat>
  <Paragraphs>92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muli</vt:lpstr>
      <vt:lpstr>Wingdings 3</vt:lpstr>
      <vt:lpstr>Легкий дым</vt:lpstr>
      <vt:lpstr>Стрекоза в технике квиллинг Мастер-класс</vt:lpstr>
      <vt:lpstr>Готовое изделие:</vt:lpstr>
      <vt:lpstr>Для работы нам понадобится:</vt:lpstr>
      <vt:lpstr>1 этап:</vt:lpstr>
      <vt:lpstr>Презентация PowerPoint</vt:lpstr>
      <vt:lpstr>Презентация PowerPoint</vt:lpstr>
      <vt:lpstr>Презентация PowerPoint</vt:lpstr>
      <vt:lpstr>Презентация PowerPoint</vt:lpstr>
      <vt:lpstr>2 этап: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Стрекоза в технике квиллинг Мастер-класс</dc:title>
  <dc:creator>Методист</dc:creator>
  <cp:lastModifiedBy>Методист</cp:lastModifiedBy>
  <cp:revision>8</cp:revision>
  <dcterms:created xsi:type="dcterms:W3CDTF">2020-04-29T09:34:49Z</dcterms:created>
  <dcterms:modified xsi:type="dcterms:W3CDTF">2020-04-30T05:41:43Z</dcterms:modified>
</cp:coreProperties>
</file>