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ТЕМА «ХОДЬБА НА ЧЕТЫРЕХ НОГАХ»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Чьи это могут быть следы? </a:t>
            </a:r>
            <a:endParaRPr lang="ru-RU" dirty="0"/>
          </a:p>
        </p:txBody>
      </p:sp>
      <p:pic>
        <p:nvPicPr>
          <p:cNvPr id="1026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82185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каждого животного укажите робота, у которого такое же количество конечностей</a:t>
            </a:r>
            <a:endParaRPr lang="ru-RU" dirty="0"/>
          </a:p>
        </p:txBody>
      </p:sp>
      <p:pic>
        <p:nvPicPr>
          <p:cNvPr id="2050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00924" cy="434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У каких животных четыре лапы?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1" y="1500174"/>
            <a:ext cx="3831351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428736"/>
            <a:ext cx="385357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«Телёнок»</a:t>
            </a:r>
            <a:endParaRPr lang="ru-RU" dirty="0"/>
          </a:p>
        </p:txBody>
      </p:sp>
      <p:pic>
        <p:nvPicPr>
          <p:cNvPr id="4098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5286412" cy="4851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Используйте различные пластины, чтобы построить пятнистого быка или корову</a:t>
            </a:r>
            <a:endParaRPr lang="ru-RU" dirty="0"/>
          </a:p>
        </p:txBody>
      </p:sp>
      <p:pic>
        <p:nvPicPr>
          <p:cNvPr id="5122" name="Рисунок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7500990" cy="351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0"/>
            <a:ext cx="885698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В1.</a:t>
            </a:r>
            <a:r>
              <a:rPr lang="ru-RU" sz="1400" dirty="0">
                <a:latin typeface="ArialMT"/>
                <a:ea typeface="Times New Roman" panose="02020603050405020304" pitchFamily="18" charset="0"/>
                <a:cs typeface="ArialMT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Какая из обозначенных частей не будет двигаться, когда теленок идет? Обведите правильную цифру.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692696"/>
            <a:ext cx="4800302" cy="311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907704" y="3783350"/>
            <a:ext cx="4572000" cy="23221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из перечисленных животных ходят на четырех лапах?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Корова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Утка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Воробей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Поросенок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Цыпленок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46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35292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 smtClean="0">
                <a:latin typeface="ArialMT"/>
                <a:ea typeface="Times New Roman" panose="02020603050405020304" pitchFamily="18" charset="0"/>
                <a:cs typeface="ArialMT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лапу теленка на картинке в рамке. На какой из картинок показано правильное расположение лапы, находящейся на другой стороне?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1728" y="1340768"/>
            <a:ext cx="674054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1099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ArialMT</vt:lpstr>
      <vt:lpstr>Calibri</vt:lpstr>
      <vt:lpstr>Times New Roman</vt:lpstr>
      <vt:lpstr>Тема Office</vt:lpstr>
      <vt:lpstr> ТЕМА «ХОДЬБА НА ЧЕТЫРЕХ НОГАХ» </vt:lpstr>
      <vt:lpstr>Чьи это могут быть следы? </vt:lpstr>
      <vt:lpstr> Для каждого животного укажите робота, у которого такое же количество конечностей</vt:lpstr>
      <vt:lpstr>У каких животных четыре лапы? </vt:lpstr>
      <vt:lpstr>«Телёнок»</vt:lpstr>
      <vt:lpstr> Используйте различные пластины, чтобы построить пятнистого быка или корову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«ХОДЬБА НА ЧЕТЫРЕХ НОГАХ» </dc:title>
  <dc:creator>Пользователь</dc:creator>
  <cp:lastModifiedBy>Педагог ДО</cp:lastModifiedBy>
  <cp:revision>2</cp:revision>
  <dcterms:created xsi:type="dcterms:W3CDTF">2016-10-02T16:06:35Z</dcterms:created>
  <dcterms:modified xsi:type="dcterms:W3CDTF">2020-05-12T05:09:55Z</dcterms:modified>
</cp:coreProperties>
</file>