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ТЕМА: «ХОДЬБА В РАЗВАЛКУ»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фотографии изображены цыплята, сколько лапок у каждого цыпленка?</a:t>
            </a:r>
            <a:endParaRPr lang="ru-RU" dirty="0"/>
          </a:p>
        </p:txBody>
      </p:sp>
      <p:pic>
        <p:nvPicPr>
          <p:cNvPr id="1026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2357430"/>
            <a:ext cx="7072362" cy="364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Какое из изображенных животных является мамой цыпленка? </a:t>
            </a:r>
            <a:endParaRPr lang="ru-RU" dirty="0"/>
          </a:p>
        </p:txBody>
      </p:sp>
      <p:pic>
        <p:nvPicPr>
          <p:cNvPr id="2050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643050"/>
            <a:ext cx="7143800" cy="4952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перемещается Ваш центр тяжести?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8001056" cy="5047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«Цыплёнок»</a:t>
            </a:r>
            <a:endParaRPr lang="ru-RU" dirty="0"/>
          </a:p>
        </p:txBody>
      </p:sp>
      <p:pic>
        <p:nvPicPr>
          <p:cNvPr id="4098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428736"/>
            <a:ext cx="5500726" cy="4560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928670"/>
            <a:ext cx="4000496" cy="4214842"/>
          </a:xfrm>
        </p:spPr>
        <p:txBody>
          <a:bodyPr>
            <a:normAutofit/>
          </a:bodyPr>
          <a:lstStyle/>
          <a:p>
            <a:r>
              <a:rPr lang="ru-RU" dirty="0" smtClean="0"/>
              <a:t>Давайте понаблюдаем за движением робота «Цыпленка»</a:t>
            </a:r>
            <a:endParaRPr lang="ru-RU" dirty="0"/>
          </a:p>
        </p:txBody>
      </p:sp>
      <p:pic>
        <p:nvPicPr>
          <p:cNvPr id="5122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9010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Игра «Гонка!»</a:t>
            </a:r>
            <a:endParaRPr lang="ru-RU" dirty="0"/>
          </a:p>
        </p:txBody>
      </p:sp>
      <p:pic>
        <p:nvPicPr>
          <p:cNvPr id="6146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6"/>
            <a:ext cx="9149747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7" y="1801073"/>
            <a:ext cx="6105525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362" y="3796077"/>
            <a:ext cx="4362450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9512" y="297912"/>
            <a:ext cx="896448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КОНТРОЛЬНЫЕ ЗАДАНИЯ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В1. 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картинке в рамке стрелочками показано, с какой стороны мы смотрим на цыплёнка.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С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оответствуют ли картинки справа обозначенным стрелочками углам обзора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, с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опоставьте их. 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1086733"/>
            <a:ext cx="8712968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В2.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картинке в рамке лапка цыпленка двигается в указанном направлении. В каком направлении будет двигаться лапка на противоположной стороне, обведенная кружочком? Подвигайте цыпленка с отключенным мотором и отметьте в скобках правильное направление движения.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47664" y="6057781"/>
            <a:ext cx="5976664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В3.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Какое из ниже перечисленных слов пропущено в предложении?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anose="05050102010706020507" pitchFamily="18" charset="2"/>
              <a:buChar char=""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Пластина           (2) Переключатель       (3) Звездочка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5810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121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MS Mincho</vt:lpstr>
      <vt:lpstr>Arial</vt:lpstr>
      <vt:lpstr>Calibri</vt:lpstr>
      <vt:lpstr>Symbol</vt:lpstr>
      <vt:lpstr>Times New Roman</vt:lpstr>
      <vt:lpstr>Тема Office</vt:lpstr>
      <vt:lpstr>ТЕМА: «ХОДЬБА В РАЗВАЛКУ» </vt:lpstr>
      <vt:lpstr> На фотографии изображены цыплята, сколько лапок у каждого цыпленка?</vt:lpstr>
      <vt:lpstr>Какое из изображенных животных является мамой цыпленка? </vt:lpstr>
      <vt:lpstr> Как перемещается Ваш центр тяжести? </vt:lpstr>
      <vt:lpstr>«Цыплёнок»</vt:lpstr>
      <vt:lpstr>Давайте понаблюдаем за движением робота «Цыпленка»</vt:lpstr>
      <vt:lpstr>Игра «Гонка!»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«ХОДЬБА В РАЗВАЛКУ» </dc:title>
  <dc:creator>Пользователь</dc:creator>
  <cp:lastModifiedBy>Педагог ДО</cp:lastModifiedBy>
  <cp:revision>3</cp:revision>
  <dcterms:created xsi:type="dcterms:W3CDTF">2016-10-02T17:09:24Z</dcterms:created>
  <dcterms:modified xsi:type="dcterms:W3CDTF">2020-05-12T04:37:27Z</dcterms:modified>
</cp:coreProperties>
</file>