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ТЕМА «ХОДЬБА НА ДВУХ НОГАХ»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общего на двух рисунках, показанных ниже? </a:t>
            </a:r>
            <a:endParaRPr lang="ru-RU" dirty="0"/>
          </a:p>
        </p:txBody>
      </p:sp>
      <p:pic>
        <p:nvPicPr>
          <p:cNvPr id="1026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414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Давайте подумаем, как эти роботы передвигаются?</a:t>
            </a:r>
            <a:endParaRPr lang="ru-RU" dirty="0"/>
          </a:p>
        </p:txBody>
      </p:sp>
      <p:pic>
        <p:nvPicPr>
          <p:cNvPr id="2050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00174"/>
            <a:ext cx="7286676" cy="466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подходит под описание?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У людей и животных есть это. </a:t>
            </a:r>
          </a:p>
          <a:p>
            <a:pPr lvl="0"/>
            <a:r>
              <a:rPr lang="ru-RU" dirty="0" smtClean="0"/>
              <a:t>У людей их две, а у большинства животных без крыльев их четыре. </a:t>
            </a:r>
          </a:p>
          <a:p>
            <a:pPr lvl="0"/>
            <a:r>
              <a:rPr lang="ru-RU" dirty="0" smtClean="0"/>
              <a:t>Это важно когда строишь человекоподобного робота. </a:t>
            </a:r>
          </a:p>
          <a:p>
            <a:pPr lvl="0"/>
            <a:r>
              <a:rPr lang="ru-RU" dirty="0" smtClean="0"/>
              <a:t>Это касается земли когда мы стоим. </a:t>
            </a:r>
          </a:p>
          <a:p>
            <a:pPr lvl="0"/>
            <a:r>
              <a:rPr lang="ru-RU" dirty="0" smtClean="0"/>
              <a:t>Мы надеваем туфли на это.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Почему люди хотят создавать роботов с двумя ногами? </a:t>
            </a:r>
            <a:endParaRPr lang="ru-RU" dirty="0"/>
          </a:p>
        </p:txBody>
      </p:sp>
      <p:pic>
        <p:nvPicPr>
          <p:cNvPr id="3074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7858180" cy="430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«Тираннозавр»</a:t>
            </a:r>
            <a:endParaRPr lang="ru-RU" dirty="0"/>
          </a:p>
        </p:txBody>
      </p:sp>
      <p:pic>
        <p:nvPicPr>
          <p:cNvPr id="4098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643050"/>
            <a:ext cx="4016618" cy="43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14422"/>
            <a:ext cx="6429420" cy="3590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33189"/>
            <a:ext cx="874846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КОНТРОЛЬНЫЕ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В1.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каких картинках робот «Тираннозавр»  НЕ стоит ровно?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766637"/>
            <a:ext cx="72008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7504" y="2723429"/>
            <a:ext cx="878497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В2.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Посмотрите на положение лап робота в рамке. Какая из картинок показывает верное положение лап с противоположной стороны?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3413125"/>
            <a:ext cx="676875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1978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5" y="692696"/>
            <a:ext cx="842493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В3.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Какой из роботов двигается не так, как остальные? Отметьте правильный вариант.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6073" y="1772816"/>
            <a:ext cx="6363861" cy="270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8253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116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ТЕМА «ХОДЬБА НА ДВУХ НОГАХ» </vt:lpstr>
      <vt:lpstr>Что общего на двух рисунках, показанных ниже? </vt:lpstr>
      <vt:lpstr>Давайте подумаем, как эти роботы передвигаются?</vt:lpstr>
      <vt:lpstr> Что подходит под описание?  </vt:lpstr>
      <vt:lpstr>Почему люди хотят создавать роботов с двумя ногами? </vt:lpstr>
      <vt:lpstr>«Тираннозавр»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«ХОДЬБА НА ДВУХ НОГАХ» </dc:title>
  <dc:creator>Пользователь</dc:creator>
  <cp:lastModifiedBy>Педагог ДО</cp:lastModifiedBy>
  <cp:revision>4</cp:revision>
  <dcterms:created xsi:type="dcterms:W3CDTF">2016-10-02T17:25:38Z</dcterms:created>
  <dcterms:modified xsi:type="dcterms:W3CDTF">2020-05-12T05:04:35Z</dcterms:modified>
</cp:coreProperties>
</file>