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«ЦЕНТР ТЯЖЕСТИ»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Что изображено на картинках?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8572560" cy="374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Поставьте две пластины так, как показано на изображениях, которая менее устойчива</a:t>
            </a:r>
            <a:endParaRPr lang="ru-RU" dirty="0"/>
          </a:p>
        </p:txBody>
      </p:sp>
      <p:pic>
        <p:nvPicPr>
          <p:cNvPr id="2050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2571744"/>
            <a:ext cx="356553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928934"/>
            <a:ext cx="397977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тяжести </a:t>
            </a:r>
            <a:endParaRPr lang="ru-RU" dirty="0"/>
          </a:p>
        </p:txBody>
      </p:sp>
      <p:pic>
        <p:nvPicPr>
          <p:cNvPr id="3074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5572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«Брахиозавр»</a:t>
            </a:r>
            <a:endParaRPr lang="ru-RU" dirty="0"/>
          </a:p>
        </p:txBody>
      </p:sp>
      <p:pic>
        <p:nvPicPr>
          <p:cNvPr id="4098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5357850" cy="384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понаблюдаем за движениями робота «Брахиозавра»</a:t>
            </a:r>
            <a:endParaRPr lang="ru-RU" dirty="0"/>
          </a:p>
        </p:txBody>
      </p:sp>
      <p:pic>
        <p:nvPicPr>
          <p:cNvPr id="5122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49"/>
            <a:ext cx="8715436" cy="424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7429552" cy="2569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786058"/>
            <a:ext cx="6929486" cy="373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036496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КОНТРОЛЬНЫЕ ЗАДАНИЯ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В1.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Четыре робота поднимаются вверх по склону. Если угол наклона будет увеличиваться, какой из роботов упадет последним?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751" y="1340768"/>
            <a:ext cx="80648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09911" y="3650158"/>
            <a:ext cx="747057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В2.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Какое здание простоит дольше, если будет землетрясение?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979" y="4325850"/>
            <a:ext cx="7478538" cy="25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6119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864096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В3.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Отметьте галочкой объект(ы), который не упадет, а крестиком объект(ы), который может упасть.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484784"/>
            <a:ext cx="7632848" cy="383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994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ТЕМА «ЦЕНТР ТЯЖЕСТИ» </vt:lpstr>
      <vt:lpstr>Что изображено на картинках? </vt:lpstr>
      <vt:lpstr> Поставьте две пластины так, как показано на изображениях, которая менее устойчива</vt:lpstr>
      <vt:lpstr>Центр тяжести </vt:lpstr>
      <vt:lpstr>«Брахиозавр»</vt:lpstr>
      <vt:lpstr>Давайте понаблюдаем за движениями робота «Брахиозавра»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«ЦЕНТР ТЯЖЕСТИ» </dc:title>
  <dc:creator>Пользователь</dc:creator>
  <cp:lastModifiedBy>Педагог ДО</cp:lastModifiedBy>
  <cp:revision>2</cp:revision>
  <dcterms:created xsi:type="dcterms:W3CDTF">2016-10-02T15:57:10Z</dcterms:created>
  <dcterms:modified xsi:type="dcterms:W3CDTF">2020-05-12T05:17:50Z</dcterms:modified>
</cp:coreProperties>
</file>