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ТЕМА «ДУЭЛЬНЫЙ РОБОТ»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следует проверить, если робот неправильно работает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7130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Рыцарский поединок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220429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785918" y="4572008"/>
            <a:ext cx="63085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Расстояние межу линиями старта 30 см.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892480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КОНТРОЛЬНЫЕ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В1.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Какое слово из переведенных ниже подходит по смыслу?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Движение вокруг точки.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Изменение направления движения.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Движение, при котором, по крайней мере, одна точка плоскости остаётся неподвижной.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Наступать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Отступать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Поворачивать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Двигаться вперед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Двигаться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назад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В2.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 называется устройство в автомобиле для изменения направления движения колес?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4233468"/>
            <a:ext cx="6048672" cy="241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407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16632"/>
            <a:ext cx="4572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безопасности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ввода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стабилизации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Автоматическое устройство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Рулевое устройство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132856"/>
            <a:ext cx="871296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В3.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каком направлении повернется робот, когда его колеса вращаются, как показано на картинке ниже?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3204843"/>
            <a:ext cx="8064896" cy="3027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109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из перечисленного ниже управляет направлением движения автомобиля?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864089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какую сторону следует повернуть руль в следующих ситуациях?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834597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Рулевое управление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823865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Изменение направления вращения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677" y="1571612"/>
            <a:ext cx="891332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Робот-рыцарь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14422"/>
            <a:ext cx="5357850" cy="489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1254"/>
            <a:ext cx="8429652" cy="671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Проверяем движения робота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7364"/>
            <a:ext cx="885320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5929354" cy="6485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119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Times New Roman</vt:lpstr>
      <vt:lpstr>Тема Office</vt:lpstr>
      <vt:lpstr>ТЕМА «ДУЭЛЬНЫЙ РОБОТ» </vt:lpstr>
      <vt:lpstr>  Что из перечисленного ниже управляет направлением движения автомобиля? </vt:lpstr>
      <vt:lpstr> В какую сторону следует повернуть руль в следующих ситуациях? </vt:lpstr>
      <vt:lpstr>Рулевое управление</vt:lpstr>
      <vt:lpstr>Изменение направления вращения</vt:lpstr>
      <vt:lpstr>Робот-рыцарь</vt:lpstr>
      <vt:lpstr>Презентация PowerPoint</vt:lpstr>
      <vt:lpstr>Проверяем движения робота</vt:lpstr>
      <vt:lpstr>Презентация PowerPoint</vt:lpstr>
      <vt:lpstr>Что следует проверить, если робот неправильно работает</vt:lpstr>
      <vt:lpstr>Рыцарский поединок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«ДУЭЛЬНЫЙ РОБОТ» </dc:title>
  <dc:creator>Пользователь</dc:creator>
  <cp:lastModifiedBy>Педагог ДО</cp:lastModifiedBy>
  <cp:revision>2</cp:revision>
  <dcterms:created xsi:type="dcterms:W3CDTF">2016-10-02T06:03:40Z</dcterms:created>
  <dcterms:modified xsi:type="dcterms:W3CDTF">2020-05-12T05:51:44Z</dcterms:modified>
</cp:coreProperties>
</file>