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ТЕМА «УПРАВЛЕНИЕ РОБОТОМ»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6429388" cy="685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следует проверить, если робот неправильно работает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643050"/>
            <a:ext cx="917263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9075" y="364855"/>
            <a:ext cx="845738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КОНТРОЛЬНЫЕ ЗАДАНИЯ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В1.</a:t>
            </a: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из перечисленного ниже не относится к понятию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8185"/>
            <a:ext cx="712062" cy="77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19074" y="2060848"/>
            <a:ext cx="8696325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расстояние.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Беспроводное соединение.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Пульт ДУ ROBOTIS DREAM.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устройство ROBOTIS DREAM.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В2.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рисунке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показаны этапы соединения между пультом дистанционного управления и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Bluetooth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устройством: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3574" y="3498129"/>
            <a:ext cx="2380273" cy="312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896" y="3501008"/>
            <a:ext cx="2304256" cy="3120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28184" y="3513584"/>
            <a:ext cx="2304256" cy="31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288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Какая из «мышек» удобнее? </a:t>
            </a:r>
            <a:endParaRPr lang="ru-RU" dirty="0"/>
          </a:p>
        </p:txBody>
      </p:sp>
      <p:pic>
        <p:nvPicPr>
          <p:cNvPr id="1026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85860"/>
            <a:ext cx="4429156" cy="259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929066"/>
            <a:ext cx="4786346" cy="271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Какие из наушников удобнее использовать со смартфоном?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4500594" cy="259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000504"/>
            <a:ext cx="4500594" cy="261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Выберите, с помощью чего можно управлять роботом?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2928958" cy="25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357430"/>
            <a:ext cx="2977837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000504"/>
            <a:ext cx="295827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устройств с </a:t>
            </a:r>
            <a:r>
              <a:rPr lang="ru-RU" dirty="0" err="1" smtClean="0"/>
              <a:t>Bluetooth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2214578" cy="195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071546"/>
            <a:ext cx="4143404" cy="217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429000"/>
            <a:ext cx="3245794" cy="197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3929066"/>
            <a:ext cx="506127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Пульт ДУ (RC-100B)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357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Робот-танк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285860"/>
            <a:ext cx="4857784" cy="474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6837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Проверяем движения робота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097289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78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ТЕМА «УПРАВЛЕНИЕ РОБОТОМ» </vt:lpstr>
      <vt:lpstr>Какая из «мышек» удобнее? </vt:lpstr>
      <vt:lpstr> Какие из наушников удобнее использовать со смартфоном? </vt:lpstr>
      <vt:lpstr> Выберите, с помощью чего можно управлять роботом? </vt:lpstr>
      <vt:lpstr>Примеры устройств с Bluetooth </vt:lpstr>
      <vt:lpstr>Пульт ДУ (RC-100B) </vt:lpstr>
      <vt:lpstr>Робот-танк</vt:lpstr>
      <vt:lpstr>Презентация PowerPoint</vt:lpstr>
      <vt:lpstr>Проверяем движения робота</vt:lpstr>
      <vt:lpstr>Презентация PowerPoint</vt:lpstr>
      <vt:lpstr>Что следует проверить, если робот неправильно работает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«УПРАВЛЕНИЕ РОБОТОМ» </dc:title>
  <dc:creator>Пользователь</dc:creator>
  <cp:lastModifiedBy>Педагог ДО</cp:lastModifiedBy>
  <cp:revision>5</cp:revision>
  <dcterms:created xsi:type="dcterms:W3CDTF">2016-10-02T05:42:36Z</dcterms:created>
  <dcterms:modified xsi:type="dcterms:W3CDTF">2020-05-12T05:57:10Z</dcterms:modified>
</cp:coreProperties>
</file>