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58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5BFE1D2C-28CC-4F58-9C00-67F5545FB4B4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B4A52F1C-E652-4F6F-A100-1E4BD0C8272F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1804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E1D2C-28CC-4F58-9C00-67F5545FB4B4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2F1C-E652-4F6F-A100-1E4BD0C827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654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E1D2C-28CC-4F58-9C00-67F5545FB4B4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2F1C-E652-4F6F-A100-1E4BD0C8272F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203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E1D2C-28CC-4F58-9C00-67F5545FB4B4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2F1C-E652-4F6F-A100-1E4BD0C8272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68333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E1D2C-28CC-4F58-9C00-67F5545FB4B4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2F1C-E652-4F6F-A100-1E4BD0C827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85593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E1D2C-28CC-4F58-9C00-67F5545FB4B4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2F1C-E652-4F6F-A100-1E4BD0C8272F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23989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E1D2C-28CC-4F58-9C00-67F5545FB4B4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2F1C-E652-4F6F-A100-1E4BD0C8272F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1745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E1D2C-28CC-4F58-9C00-67F5545FB4B4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2F1C-E652-4F6F-A100-1E4BD0C8272F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00884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E1D2C-28CC-4F58-9C00-67F5545FB4B4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2F1C-E652-4F6F-A100-1E4BD0C8272F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9078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E1D2C-28CC-4F58-9C00-67F5545FB4B4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2F1C-E652-4F6F-A100-1E4BD0C827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105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E1D2C-28CC-4F58-9C00-67F5545FB4B4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2F1C-E652-4F6F-A100-1E4BD0C8272F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1107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E1D2C-28CC-4F58-9C00-67F5545FB4B4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2F1C-E652-4F6F-A100-1E4BD0C827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066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E1D2C-28CC-4F58-9C00-67F5545FB4B4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2F1C-E652-4F6F-A100-1E4BD0C8272F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0523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E1D2C-28CC-4F58-9C00-67F5545FB4B4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2F1C-E652-4F6F-A100-1E4BD0C8272F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5802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E1D2C-28CC-4F58-9C00-67F5545FB4B4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2F1C-E652-4F6F-A100-1E4BD0C827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28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E1D2C-28CC-4F58-9C00-67F5545FB4B4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2F1C-E652-4F6F-A100-1E4BD0C8272F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8278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E1D2C-28CC-4F58-9C00-67F5545FB4B4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2F1C-E652-4F6F-A100-1E4BD0C827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4802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FE1D2C-28CC-4F58-9C00-67F5545FB4B4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4A52F1C-E652-4F6F-A100-1E4BD0C827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705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88106" y="1871131"/>
            <a:ext cx="7997589" cy="1515533"/>
          </a:xfrm>
        </p:spPr>
        <p:txBody>
          <a:bodyPr/>
          <a:lstStyle/>
          <a:p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Украшения своими руками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800" dirty="0" smtClean="0"/>
              <a:t>резиночки для волос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Практическая работа №1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/>
            <a:r>
              <a:rPr lang="ru-RU" dirty="0" smtClean="0"/>
              <a:t>Котелевец Д.А., ПДО,</a:t>
            </a:r>
          </a:p>
          <a:p>
            <a:pPr algn="r"/>
            <a:r>
              <a:rPr lang="ru-RU" dirty="0" smtClean="0"/>
              <a:t>ТО </a:t>
            </a:r>
            <a:r>
              <a:rPr lang="ru-RU" dirty="0" smtClean="0"/>
              <a:t>«Цветочная фантазия</a:t>
            </a:r>
            <a:r>
              <a:rPr lang="ru-RU" dirty="0" smtClean="0"/>
              <a:t>»,</a:t>
            </a:r>
          </a:p>
          <a:p>
            <a:pPr algn="r"/>
            <a:r>
              <a:rPr lang="ru-RU" dirty="0" smtClean="0"/>
              <a:t>МБОУ ДО ЦТ «Мастер»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167" y="323293"/>
            <a:ext cx="1892552" cy="8913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71297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4265" y="640938"/>
            <a:ext cx="9601196" cy="805725"/>
          </a:xfrm>
        </p:spPr>
        <p:txBody>
          <a:bodyPr/>
          <a:lstStyle/>
          <a:p>
            <a:r>
              <a:rPr lang="ru-RU" dirty="0" smtClean="0"/>
              <a:t>Готовые изделия: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90" y="1446663"/>
            <a:ext cx="5038296" cy="2808032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7" t="12520" r="4477" b="6633"/>
          <a:stretch/>
        </p:blipFill>
        <p:spPr>
          <a:xfrm>
            <a:off x="5204345" y="2797791"/>
            <a:ext cx="6321890" cy="3179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05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7101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Необходимые материалы: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1787857"/>
            <a:ext cx="9601196" cy="4088011"/>
          </a:xfrm>
        </p:spPr>
        <p:txBody>
          <a:bodyPr/>
          <a:lstStyle/>
          <a:p>
            <a:r>
              <a:rPr lang="ru-RU" dirty="0" err="1" smtClean="0"/>
              <a:t>Фоамиран</a:t>
            </a:r>
            <a:r>
              <a:rPr lang="ru-RU" dirty="0" smtClean="0"/>
              <a:t> иранский (несколько цветов);</a:t>
            </a:r>
          </a:p>
          <a:p>
            <a:r>
              <a:rPr lang="ru-RU" dirty="0" smtClean="0"/>
              <a:t>Ножницы;</a:t>
            </a:r>
          </a:p>
          <a:p>
            <a:r>
              <a:rPr lang="ru-RU" dirty="0" smtClean="0"/>
              <a:t>Зубочистка;</a:t>
            </a:r>
          </a:p>
          <a:p>
            <a:r>
              <a:rPr lang="ru-RU" smtClean="0"/>
              <a:t>Линейка;</a:t>
            </a:r>
            <a:endParaRPr lang="ru-RU" dirty="0" smtClean="0"/>
          </a:p>
          <a:p>
            <a:r>
              <a:rPr lang="ru-RU" dirty="0" smtClean="0"/>
              <a:t>Тычинки;</a:t>
            </a:r>
          </a:p>
          <a:p>
            <a:r>
              <a:rPr lang="ru-RU" dirty="0" smtClean="0"/>
              <a:t>Основы для </a:t>
            </a:r>
            <a:r>
              <a:rPr lang="ru-RU" dirty="0" err="1" smtClean="0"/>
              <a:t>резиночек</a:t>
            </a:r>
            <a:r>
              <a:rPr lang="ru-RU" dirty="0" smtClean="0"/>
              <a:t>;</a:t>
            </a:r>
          </a:p>
          <a:p>
            <a:r>
              <a:rPr lang="ru-RU" dirty="0" err="1" smtClean="0"/>
              <a:t>Термоклей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22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695529"/>
            <a:ext cx="9601196" cy="792077"/>
          </a:xfrm>
        </p:spPr>
        <p:txBody>
          <a:bodyPr/>
          <a:lstStyle/>
          <a:p>
            <a:r>
              <a:rPr lang="ru-RU" dirty="0" smtClean="0"/>
              <a:t>Практическое задание: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1487606"/>
            <a:ext cx="9601196" cy="4388262"/>
          </a:xfrm>
        </p:spPr>
        <p:txBody>
          <a:bodyPr/>
          <a:lstStyle/>
          <a:p>
            <a:r>
              <a:rPr lang="ru-RU" dirty="0" smtClean="0"/>
              <a:t>Посмотреть мастер-классы по изготовлению </a:t>
            </a:r>
            <a:r>
              <a:rPr lang="ru-RU" dirty="0" err="1" smtClean="0"/>
              <a:t>резиночек</a:t>
            </a:r>
            <a:r>
              <a:rPr lang="ru-RU" dirty="0" smtClean="0"/>
              <a:t> своими руками (МК за 15.05 и 22.05);</a:t>
            </a:r>
            <a:endParaRPr lang="ru-RU" dirty="0" smtClean="0"/>
          </a:p>
          <a:p>
            <a:r>
              <a:rPr lang="ru-RU" dirty="0" smtClean="0"/>
              <a:t>Подготовить все необходимые материалы;</a:t>
            </a:r>
          </a:p>
          <a:p>
            <a:r>
              <a:rPr lang="ru-RU" dirty="0" smtClean="0"/>
              <a:t>Изготовить </a:t>
            </a:r>
            <a:r>
              <a:rPr lang="ru-RU" dirty="0" smtClean="0"/>
              <a:t>украшение по выбору, приветствуется проявление фантазии при выборе цветовой гаммы;</a:t>
            </a:r>
            <a:endParaRPr lang="ru-RU" dirty="0" smtClean="0"/>
          </a:p>
          <a:p>
            <a:r>
              <a:rPr lang="ru-RU" dirty="0" smtClean="0"/>
              <a:t>Фото готовой работы прислать в электронном виде (электронная почта, </a:t>
            </a:r>
            <a:r>
              <a:rPr lang="en-US" dirty="0" err="1" smtClean="0"/>
              <a:t>Whats</a:t>
            </a:r>
            <a:r>
              <a:rPr lang="en-US" dirty="0" smtClean="0"/>
              <a:t> App</a:t>
            </a:r>
            <a:r>
              <a:rPr lang="ru-RU" dirty="0" smtClean="0"/>
              <a:t>)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28444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9050" y="2565272"/>
            <a:ext cx="9601196" cy="1303867"/>
          </a:xfrm>
        </p:spPr>
        <p:txBody>
          <a:bodyPr/>
          <a:lstStyle/>
          <a:p>
            <a:r>
              <a:rPr lang="ru-RU" dirty="0" smtClean="0"/>
              <a:t>Творческих успехов!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957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28</TotalTime>
  <Words>97</Words>
  <Application>Microsoft Office PowerPoint</Application>
  <PresentationFormat>Широкоэкранный</PresentationFormat>
  <Paragraphs>19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Arial</vt:lpstr>
      <vt:lpstr>Garamond</vt:lpstr>
      <vt:lpstr>Натуральные материалы</vt:lpstr>
      <vt:lpstr>Украшения своими руками резиночки для волос Практическая работа №1</vt:lpstr>
      <vt:lpstr>Готовые изделия:</vt:lpstr>
      <vt:lpstr>Необходимые материалы:</vt:lpstr>
      <vt:lpstr>Практическое задание:</vt:lpstr>
      <vt:lpstr>Творческих успехов!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Закат над морем картина из шерсти Практическая работа №1</dc:title>
  <dc:creator>Методист</dc:creator>
  <cp:lastModifiedBy>Методист</cp:lastModifiedBy>
  <cp:revision>4</cp:revision>
  <dcterms:created xsi:type="dcterms:W3CDTF">2020-04-30T09:48:26Z</dcterms:created>
  <dcterms:modified xsi:type="dcterms:W3CDTF">2020-05-12T11:32:00Z</dcterms:modified>
</cp:coreProperties>
</file>