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7FD5F-0656-4FAA-BFCD-D22371624EBC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4D90B66-CD2C-4B92-AD14-E1338610B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089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7FD5F-0656-4FAA-BFCD-D22371624EBC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4D90B66-CD2C-4B92-AD14-E1338610B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787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7FD5F-0656-4FAA-BFCD-D22371624EBC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4D90B66-CD2C-4B92-AD14-E1338610BBC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889396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7FD5F-0656-4FAA-BFCD-D22371624EBC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4D90B66-CD2C-4B92-AD14-E1338610B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5613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7FD5F-0656-4FAA-BFCD-D22371624EBC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4D90B66-CD2C-4B92-AD14-E1338610BBC3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175878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7FD5F-0656-4FAA-BFCD-D22371624EBC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4D90B66-CD2C-4B92-AD14-E1338610B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73753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7FD5F-0656-4FAA-BFCD-D22371624EBC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90B66-CD2C-4B92-AD14-E1338610B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038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7FD5F-0656-4FAA-BFCD-D22371624EBC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90B66-CD2C-4B92-AD14-E1338610B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829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7FD5F-0656-4FAA-BFCD-D22371624EBC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90B66-CD2C-4B92-AD14-E1338610B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198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7FD5F-0656-4FAA-BFCD-D22371624EBC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4D90B66-CD2C-4B92-AD14-E1338610B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379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7FD5F-0656-4FAA-BFCD-D22371624EBC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4D90B66-CD2C-4B92-AD14-E1338610B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171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7FD5F-0656-4FAA-BFCD-D22371624EBC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4D90B66-CD2C-4B92-AD14-E1338610B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1906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7FD5F-0656-4FAA-BFCD-D22371624EBC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90B66-CD2C-4B92-AD14-E1338610B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8587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7FD5F-0656-4FAA-BFCD-D22371624EBC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90B66-CD2C-4B92-AD14-E1338610B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354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7FD5F-0656-4FAA-BFCD-D22371624EBC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90B66-CD2C-4B92-AD14-E1338610B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211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7FD5F-0656-4FAA-BFCD-D22371624EBC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4D90B66-CD2C-4B92-AD14-E1338610B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2418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27FD5F-0656-4FAA-BFCD-D22371624EBC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4D90B66-CD2C-4B92-AD14-E1338610B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436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zen.yandex.ru/media/vzbrelo/vyjiganie-po-derevu-vybiraem-apparat-5b9a6a995414d700ad503ef7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74504" y="4129088"/>
            <a:ext cx="6540984" cy="203132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Котелевец О.А., ПДО,</a:t>
            </a:r>
            <a:br>
              <a:rPr lang="ru-RU" altLang="ru-RU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 «Узор»,</a:t>
            </a:r>
            <a:br>
              <a:rPr lang="ru-RU" altLang="ru-RU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ДО ЦТ «Мастер</a:t>
            </a:r>
            <a:r>
              <a:rPr lang="ru-RU" altLang="ru-RU" sz="5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altLang="ru-RU" sz="36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/>
        </p:nvSpPr>
        <p:spPr>
          <a:xfrm>
            <a:off x="1714500" y="257175"/>
            <a:ext cx="8916776" cy="2428881"/>
          </a:xfrm>
          <a:prstGeom prst="rect">
            <a:avLst/>
          </a:prstGeom>
        </p:spPr>
        <p:txBody>
          <a:bodyPr vert="horz" lIns="45720" tIns="0" rIns="45720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800" b="1" kern="1200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Сочетание выжигания и росписи по дереву</a:t>
            </a:r>
          </a:p>
          <a:p>
            <a:r>
              <a:rPr lang="ru-RU" sz="2400" dirty="0"/>
              <a:t/>
            </a:r>
            <a:br>
              <a:rPr lang="ru-RU" sz="2400" dirty="0"/>
            </a:br>
            <a:endParaRPr lang="ru-RU" sz="2400" dirty="0">
              <a:solidFill>
                <a:srgbClr val="000066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45125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8550" y="324072"/>
            <a:ext cx="8911687" cy="128089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Эффектный прием, от зарождения до наших дней.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01505" y="1604962"/>
            <a:ext cx="9865775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Ох уж эти времена без интернета! Сколько информации растворилось во времени и пространстве, так и не дойдя до нас. Так, например, сегодня сложно доподлинно установить, когда же впервые в ремеслах народов мира сплелись две такие разные техники: выжигание и роспись по дереву.</a:t>
            </a:r>
          </a:p>
          <a:p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endParaRPr lang="ru-RU" dirty="0"/>
          </a:p>
        </p:txBody>
      </p:sp>
      <p:pic>
        <p:nvPicPr>
          <p:cNvPr id="1026" name="Picture 2" descr="https://avatars.mds.yandex.net/get-zen_doc/1328418/pub_5be98a2cd23a9a00aaff92fb_5be997a2d6143100a97f3072/scale_24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4896" y="2885852"/>
            <a:ext cx="5038991" cy="3781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4801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85925" y="641351"/>
            <a:ext cx="5257800" cy="5881688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зато хорошо известен путь одного стиля - 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Сергиевской (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Загорской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росписи с выжиганием.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XIX веке были изобретены первые удобные аппараты для выжигания, и техника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пирографии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стала распространяться все шире. Местом силы для развития народных художественных ремесел стал Сергиев Посад с его многочисленными мастерскими и училищами. Именно там, в пику заполонившим ярмарки французским шкатулкам, и был создан новый вид декоративно-прикладного искусства.</a:t>
            </a:r>
          </a:p>
          <a:p>
            <a:endParaRPr lang="ru-RU" dirty="0"/>
          </a:p>
        </p:txBody>
      </p:sp>
      <p:pic>
        <p:nvPicPr>
          <p:cNvPr id="2050" name="Picture 2" descr="Деревянное яйцо, начало ХХ века. Сергиево-Посадский музей-заповедник. Источник фото: https://ru.russianarts.online/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775" y="641351"/>
            <a:ext cx="4594225" cy="459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8735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46262" y="604837"/>
            <a:ext cx="3925888" cy="5153025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Родоначальник этого стиля, Владимир Иванович Соколов, вдохновлялся резными орнаментами и росписями русского севера, переосмыслив их на свой лад. Основой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сергиевской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росписи с выжиганием стал четкий, темный контур рисунка, довольно яркие заливки цветом, и сохранение естественного цвета древесины в качестве фона или крупных элементов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074" name="Picture 2" descr="Источник: Avito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13" y="604837"/>
            <a:ext cx="5275262" cy="5275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6777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1836" y="1433512"/>
            <a:ext cx="4440237" cy="39528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Невероятно, но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сергиевская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роспись с выжиганием каким-то чудом сохранилась и по сей день, она все так же востребована в сувенирной продукции и является одним из негласных символов России за рубежом)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сам прием тем временем распространялся и видоизменялась в руках художников. Мы не стали исключением, и тоже экспериментировали в этой области.</a:t>
            </a:r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4098" name="Picture 2" descr="Фрагмент работы творческого дуэта VZBRELO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802" y="0"/>
            <a:ext cx="4722811" cy="3542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Фрагмент работы творческого дуэта VZBRELO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279" y="3682606"/>
            <a:ext cx="4233858" cy="3175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6312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31948" y="333374"/>
            <a:ext cx="9698039" cy="96678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Но, о себе много говорить не будем, лучше покажем вам работы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Фэй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Хелфер-Хэйл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современной художницы, искусно применяющей выжигание в сочетании с росписью!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Источник: http://fayhelfer.com/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017" y="1300163"/>
            <a:ext cx="6819900" cy="5114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19626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31999" y="233362"/>
            <a:ext cx="8915400" cy="256698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Сегодняшним художникам повезло больше: 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аппараты для выжигания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стали доступны каждому, красители не ограничиваются естественной природной палитрой, лаки не приходится долго и точно вываривать)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эту тему можно было бы рассказать еще много интересного: например, нюансы работы с красками, или показать еще больше работ современных художников. Делитесь в комментариях, о чем интереснее?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еще ставьте лайки и подписывайтесь на канал, чтобы не пропустить следующие публикации. Все о выжигании у нас - по средам)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146" name="Picture 2" descr="Источник http://fayhelfer.com/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3" y="3271838"/>
            <a:ext cx="11288972" cy="2912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20818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32012" y="2505074"/>
            <a:ext cx="8915400" cy="37776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 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6303325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41</TotalTime>
  <Words>222</Words>
  <Application>Microsoft Office PowerPoint</Application>
  <PresentationFormat>Широкоэкранный</PresentationFormat>
  <Paragraphs>16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Times New Roman</vt:lpstr>
      <vt:lpstr>Wingdings 3</vt:lpstr>
      <vt:lpstr>Легкий дым</vt:lpstr>
      <vt:lpstr>Презентация PowerPoint</vt:lpstr>
      <vt:lpstr>Эффектный прием, от зарождения до наших дней.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Педагог ДО</dc:creator>
  <cp:lastModifiedBy>Педагог ДО</cp:lastModifiedBy>
  <cp:revision>4</cp:revision>
  <dcterms:created xsi:type="dcterms:W3CDTF">2020-05-14T05:05:48Z</dcterms:created>
  <dcterms:modified xsi:type="dcterms:W3CDTF">2020-05-14T05:47:32Z</dcterms:modified>
</cp:coreProperties>
</file>