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2"/>
  </p:notesMasterIdLst>
  <p:sldIdLst>
    <p:sldId id="256" r:id="rId2"/>
    <p:sldId id="257" r:id="rId3"/>
    <p:sldId id="258" r:id="rId4"/>
    <p:sldId id="259" r:id="rId5"/>
    <p:sldId id="260" r:id="rId6"/>
    <p:sldId id="261" r:id="rId7"/>
    <p:sldId id="262" r:id="rId8"/>
    <p:sldId id="265" r:id="rId9"/>
    <p:sldId id="263" r:id="rId10"/>
    <p:sldId id="264"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75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CF0D3C-4E91-4047-A67F-5470E1E84B51}" type="datetimeFigureOut">
              <a:rPr lang="ru-RU" smtClean="0"/>
              <a:t>14.05.2020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1529C2-499E-4A37-AA25-A8C8C5BEEFB4}" type="slidenum">
              <a:rPr lang="ru-RU" smtClean="0"/>
              <a:t>‹#›</a:t>
            </a:fld>
            <a:endParaRPr lang="ru-RU"/>
          </a:p>
        </p:txBody>
      </p:sp>
    </p:spTree>
    <p:extLst>
      <p:ext uri="{BB962C8B-B14F-4D97-AF65-F5344CB8AC3E}">
        <p14:creationId xmlns:p14="http://schemas.microsoft.com/office/powerpoint/2010/main" val="9400931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D71529C2-499E-4A37-AA25-A8C8C5BEEFB4}" type="slidenum">
              <a:rPr lang="ru-RU" smtClean="0"/>
              <a:t>10</a:t>
            </a:fld>
            <a:endParaRPr lang="ru-RU"/>
          </a:p>
        </p:txBody>
      </p:sp>
    </p:spTree>
    <p:extLst>
      <p:ext uri="{BB962C8B-B14F-4D97-AF65-F5344CB8AC3E}">
        <p14:creationId xmlns:p14="http://schemas.microsoft.com/office/powerpoint/2010/main" val="31767409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D1A3F7B9-6044-4893-8A7E-FFDD380012C7}" type="datetimeFigureOut">
              <a:rPr lang="ru-RU" smtClean="0"/>
              <a:t>14.05.2020</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16311AA4-AC06-4975-9D76-9A64EDCE81B6}" type="slidenum">
              <a:rPr lang="ru-RU" smtClean="0"/>
              <a:t>‹#›</a:t>
            </a:fld>
            <a:endParaRPr lang="ru-RU"/>
          </a:p>
        </p:txBody>
      </p:sp>
    </p:spTree>
    <p:extLst>
      <p:ext uri="{BB962C8B-B14F-4D97-AF65-F5344CB8AC3E}">
        <p14:creationId xmlns:p14="http://schemas.microsoft.com/office/powerpoint/2010/main" val="83088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1A3F7B9-6044-4893-8A7E-FFDD380012C7}" type="datetimeFigureOut">
              <a:rPr lang="ru-RU" smtClean="0"/>
              <a:t>14.05.2020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6311AA4-AC06-4975-9D76-9A64EDCE81B6}" type="slidenum">
              <a:rPr lang="ru-RU" smtClean="0"/>
              <a:t>‹#›</a:t>
            </a:fld>
            <a:endParaRPr lang="ru-RU"/>
          </a:p>
        </p:txBody>
      </p:sp>
    </p:spTree>
    <p:extLst>
      <p:ext uri="{BB962C8B-B14F-4D97-AF65-F5344CB8AC3E}">
        <p14:creationId xmlns:p14="http://schemas.microsoft.com/office/powerpoint/2010/main" val="3267014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1A3F7B9-6044-4893-8A7E-FFDD380012C7}" type="datetimeFigureOut">
              <a:rPr lang="ru-RU" smtClean="0"/>
              <a:t>14.05.2020</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6311AA4-AC06-4975-9D76-9A64EDCE81B6}"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5088284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D1A3F7B9-6044-4893-8A7E-FFDD380012C7}" type="datetimeFigureOut">
              <a:rPr lang="ru-RU" smtClean="0"/>
              <a:t>14.05.2020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6311AA4-AC06-4975-9D76-9A64EDCE81B6}" type="slidenum">
              <a:rPr lang="ru-RU" smtClean="0"/>
              <a:t>‹#›</a:t>
            </a:fld>
            <a:endParaRPr lang="ru-RU"/>
          </a:p>
        </p:txBody>
      </p:sp>
    </p:spTree>
    <p:extLst>
      <p:ext uri="{BB962C8B-B14F-4D97-AF65-F5344CB8AC3E}">
        <p14:creationId xmlns:p14="http://schemas.microsoft.com/office/powerpoint/2010/main" val="32549707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D1A3F7B9-6044-4893-8A7E-FFDD380012C7}" type="datetimeFigureOut">
              <a:rPr lang="ru-RU" smtClean="0"/>
              <a:t>14.05.2020</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6311AA4-AC06-4975-9D76-9A64EDCE81B6}"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183382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D1A3F7B9-6044-4893-8A7E-FFDD380012C7}" type="datetimeFigureOut">
              <a:rPr lang="ru-RU" smtClean="0"/>
              <a:t>14.05.2020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6311AA4-AC06-4975-9D76-9A64EDCE81B6}" type="slidenum">
              <a:rPr lang="ru-RU" smtClean="0"/>
              <a:t>‹#›</a:t>
            </a:fld>
            <a:endParaRPr lang="ru-RU"/>
          </a:p>
        </p:txBody>
      </p:sp>
    </p:spTree>
    <p:extLst>
      <p:ext uri="{BB962C8B-B14F-4D97-AF65-F5344CB8AC3E}">
        <p14:creationId xmlns:p14="http://schemas.microsoft.com/office/powerpoint/2010/main" val="2282653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1A3F7B9-6044-4893-8A7E-FFDD380012C7}" type="datetimeFigureOut">
              <a:rPr lang="ru-RU" smtClean="0"/>
              <a:t>14.05.2020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6311AA4-AC06-4975-9D76-9A64EDCE81B6}" type="slidenum">
              <a:rPr lang="ru-RU" smtClean="0"/>
              <a:t>‹#›</a:t>
            </a:fld>
            <a:endParaRPr lang="ru-RU"/>
          </a:p>
        </p:txBody>
      </p:sp>
    </p:spTree>
    <p:extLst>
      <p:ext uri="{BB962C8B-B14F-4D97-AF65-F5344CB8AC3E}">
        <p14:creationId xmlns:p14="http://schemas.microsoft.com/office/powerpoint/2010/main" val="10344806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1A3F7B9-6044-4893-8A7E-FFDD380012C7}" type="datetimeFigureOut">
              <a:rPr lang="ru-RU" smtClean="0"/>
              <a:t>14.05.2020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6311AA4-AC06-4975-9D76-9A64EDCE81B6}" type="slidenum">
              <a:rPr lang="ru-RU" smtClean="0"/>
              <a:t>‹#›</a:t>
            </a:fld>
            <a:endParaRPr lang="ru-RU"/>
          </a:p>
        </p:txBody>
      </p:sp>
    </p:spTree>
    <p:extLst>
      <p:ext uri="{BB962C8B-B14F-4D97-AF65-F5344CB8AC3E}">
        <p14:creationId xmlns:p14="http://schemas.microsoft.com/office/powerpoint/2010/main" val="1510525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1A3F7B9-6044-4893-8A7E-FFDD380012C7}" type="datetimeFigureOut">
              <a:rPr lang="ru-RU" smtClean="0"/>
              <a:t>14.05.2020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6311AA4-AC06-4975-9D76-9A64EDCE81B6}" type="slidenum">
              <a:rPr lang="ru-RU" smtClean="0"/>
              <a:t>‹#›</a:t>
            </a:fld>
            <a:endParaRPr lang="ru-RU"/>
          </a:p>
        </p:txBody>
      </p:sp>
    </p:spTree>
    <p:extLst>
      <p:ext uri="{BB962C8B-B14F-4D97-AF65-F5344CB8AC3E}">
        <p14:creationId xmlns:p14="http://schemas.microsoft.com/office/powerpoint/2010/main" val="3523395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1A3F7B9-6044-4893-8A7E-FFDD380012C7}" type="datetimeFigureOut">
              <a:rPr lang="ru-RU" smtClean="0"/>
              <a:t>14.05.2020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6311AA4-AC06-4975-9D76-9A64EDCE81B6}" type="slidenum">
              <a:rPr lang="ru-RU" smtClean="0"/>
              <a:t>‹#›</a:t>
            </a:fld>
            <a:endParaRPr lang="ru-RU"/>
          </a:p>
        </p:txBody>
      </p:sp>
    </p:spTree>
    <p:extLst>
      <p:ext uri="{BB962C8B-B14F-4D97-AF65-F5344CB8AC3E}">
        <p14:creationId xmlns:p14="http://schemas.microsoft.com/office/powerpoint/2010/main" val="2165435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D1A3F7B9-6044-4893-8A7E-FFDD380012C7}" type="datetimeFigureOut">
              <a:rPr lang="ru-RU" smtClean="0"/>
              <a:t>14.05.2020</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16311AA4-AC06-4975-9D76-9A64EDCE81B6}" type="slidenum">
              <a:rPr lang="ru-RU" smtClean="0"/>
              <a:t>‹#›</a:t>
            </a:fld>
            <a:endParaRPr lang="ru-RU"/>
          </a:p>
        </p:txBody>
      </p:sp>
    </p:spTree>
    <p:extLst>
      <p:ext uri="{BB962C8B-B14F-4D97-AF65-F5344CB8AC3E}">
        <p14:creationId xmlns:p14="http://schemas.microsoft.com/office/powerpoint/2010/main" val="3047653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D1A3F7B9-6044-4893-8A7E-FFDD380012C7}" type="datetimeFigureOut">
              <a:rPr lang="ru-RU" smtClean="0"/>
              <a:t>14.05.2020</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6311AA4-AC06-4975-9D76-9A64EDCE81B6}" type="slidenum">
              <a:rPr lang="ru-RU" smtClean="0"/>
              <a:t>‹#›</a:t>
            </a:fld>
            <a:endParaRPr lang="ru-RU"/>
          </a:p>
        </p:txBody>
      </p:sp>
    </p:spTree>
    <p:extLst>
      <p:ext uri="{BB962C8B-B14F-4D97-AF65-F5344CB8AC3E}">
        <p14:creationId xmlns:p14="http://schemas.microsoft.com/office/powerpoint/2010/main" val="33806596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D1A3F7B9-6044-4893-8A7E-FFDD380012C7}" type="datetimeFigureOut">
              <a:rPr lang="ru-RU" smtClean="0"/>
              <a:t>14.05.2020</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6311AA4-AC06-4975-9D76-9A64EDCE81B6}" type="slidenum">
              <a:rPr lang="ru-RU" smtClean="0"/>
              <a:t>‹#›</a:t>
            </a:fld>
            <a:endParaRPr lang="ru-RU"/>
          </a:p>
        </p:txBody>
      </p:sp>
    </p:spTree>
    <p:extLst>
      <p:ext uri="{BB962C8B-B14F-4D97-AF65-F5344CB8AC3E}">
        <p14:creationId xmlns:p14="http://schemas.microsoft.com/office/powerpoint/2010/main" val="5710397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A3F7B9-6044-4893-8A7E-FFDD380012C7}" type="datetimeFigureOut">
              <a:rPr lang="ru-RU" smtClean="0"/>
              <a:t>14.05.2020</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6311AA4-AC06-4975-9D76-9A64EDCE81B6}" type="slidenum">
              <a:rPr lang="ru-RU" smtClean="0"/>
              <a:t>‹#›</a:t>
            </a:fld>
            <a:endParaRPr lang="ru-RU"/>
          </a:p>
        </p:txBody>
      </p:sp>
    </p:spTree>
    <p:extLst>
      <p:ext uri="{BB962C8B-B14F-4D97-AF65-F5344CB8AC3E}">
        <p14:creationId xmlns:p14="http://schemas.microsoft.com/office/powerpoint/2010/main" val="781777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1A3F7B9-6044-4893-8A7E-FFDD380012C7}" type="datetimeFigureOut">
              <a:rPr lang="ru-RU" smtClean="0"/>
              <a:t>14.05.2020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6311AA4-AC06-4975-9D76-9A64EDCE81B6}" type="slidenum">
              <a:rPr lang="ru-RU" smtClean="0"/>
              <a:t>‹#›</a:t>
            </a:fld>
            <a:endParaRPr lang="ru-RU"/>
          </a:p>
        </p:txBody>
      </p:sp>
    </p:spTree>
    <p:extLst>
      <p:ext uri="{BB962C8B-B14F-4D97-AF65-F5344CB8AC3E}">
        <p14:creationId xmlns:p14="http://schemas.microsoft.com/office/powerpoint/2010/main" val="5455627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1A3F7B9-6044-4893-8A7E-FFDD380012C7}" type="datetimeFigureOut">
              <a:rPr lang="ru-RU" smtClean="0"/>
              <a:t>14.05.2020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6311AA4-AC06-4975-9D76-9A64EDCE81B6}" type="slidenum">
              <a:rPr lang="ru-RU" smtClean="0"/>
              <a:t>‹#›</a:t>
            </a:fld>
            <a:endParaRPr lang="ru-RU"/>
          </a:p>
        </p:txBody>
      </p:sp>
    </p:spTree>
    <p:extLst>
      <p:ext uri="{BB962C8B-B14F-4D97-AF65-F5344CB8AC3E}">
        <p14:creationId xmlns:p14="http://schemas.microsoft.com/office/powerpoint/2010/main" val="14631314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D1A3F7B9-6044-4893-8A7E-FFDD380012C7}" type="datetimeFigureOut">
              <a:rPr lang="ru-RU" smtClean="0"/>
              <a:t>14.05.2020</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16311AA4-AC06-4975-9D76-9A64EDCE81B6}" type="slidenum">
              <a:rPr lang="ru-RU" smtClean="0"/>
              <a:t>‹#›</a:t>
            </a:fld>
            <a:endParaRPr lang="ru-RU"/>
          </a:p>
        </p:txBody>
      </p:sp>
    </p:spTree>
    <p:extLst>
      <p:ext uri="{BB962C8B-B14F-4D97-AF65-F5344CB8AC3E}">
        <p14:creationId xmlns:p14="http://schemas.microsoft.com/office/powerpoint/2010/main" val="306069329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074504" y="4129088"/>
            <a:ext cx="6540984" cy="2031325"/>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altLang="ru-RU" sz="3600" dirty="0">
                <a:solidFill>
                  <a:schemeClr val="accent1">
                    <a:lumMod val="50000"/>
                  </a:schemeClr>
                </a:solidFill>
                <a:latin typeface="Times New Roman" panose="02020603050405020304" pitchFamily="18" charset="0"/>
                <a:cs typeface="Times New Roman" panose="02020603050405020304" pitchFamily="18" charset="0"/>
              </a:rPr>
              <a:t>Котелевец О.А., ПДО,</a:t>
            </a:r>
            <a:br>
              <a:rPr lang="ru-RU" altLang="ru-RU" sz="3600" dirty="0">
                <a:solidFill>
                  <a:schemeClr val="accent1">
                    <a:lumMod val="50000"/>
                  </a:schemeClr>
                </a:solidFill>
                <a:latin typeface="Times New Roman" panose="02020603050405020304" pitchFamily="18" charset="0"/>
                <a:cs typeface="Times New Roman" panose="02020603050405020304" pitchFamily="18" charset="0"/>
              </a:rPr>
            </a:br>
            <a:r>
              <a:rPr lang="ru-RU" altLang="ru-RU" sz="3600" dirty="0">
                <a:solidFill>
                  <a:schemeClr val="accent1">
                    <a:lumMod val="50000"/>
                  </a:schemeClr>
                </a:solidFill>
                <a:latin typeface="Times New Roman" panose="02020603050405020304" pitchFamily="18" charset="0"/>
                <a:cs typeface="Times New Roman" panose="02020603050405020304" pitchFamily="18" charset="0"/>
              </a:rPr>
              <a:t>ТО «Узор»,</a:t>
            </a:r>
            <a:br>
              <a:rPr lang="ru-RU" altLang="ru-RU" sz="3600" dirty="0">
                <a:solidFill>
                  <a:schemeClr val="accent1">
                    <a:lumMod val="50000"/>
                  </a:schemeClr>
                </a:solidFill>
                <a:latin typeface="Times New Roman" panose="02020603050405020304" pitchFamily="18" charset="0"/>
                <a:cs typeface="Times New Roman" panose="02020603050405020304" pitchFamily="18" charset="0"/>
              </a:rPr>
            </a:br>
            <a:r>
              <a:rPr lang="ru-RU" altLang="ru-RU" sz="3600" dirty="0">
                <a:solidFill>
                  <a:schemeClr val="accent1">
                    <a:lumMod val="50000"/>
                  </a:schemeClr>
                </a:solidFill>
                <a:latin typeface="Times New Roman" panose="02020603050405020304" pitchFamily="18" charset="0"/>
                <a:cs typeface="Times New Roman" panose="02020603050405020304" pitchFamily="18" charset="0"/>
              </a:rPr>
              <a:t>МБОУ ДО ЦТ «Мастер</a:t>
            </a:r>
            <a:r>
              <a:rPr lang="ru-RU" altLang="ru-RU" sz="5400" dirty="0">
                <a:solidFill>
                  <a:schemeClr val="accent1">
                    <a:lumMod val="50000"/>
                  </a:schemeClr>
                </a:solidFill>
                <a:latin typeface="Times New Roman" panose="02020603050405020304" pitchFamily="18" charset="0"/>
                <a:cs typeface="Times New Roman" panose="02020603050405020304" pitchFamily="18" charset="0"/>
              </a:rPr>
              <a:t>»</a:t>
            </a:r>
            <a:endParaRPr lang="ru-RU" altLang="ru-RU" sz="3600" dirty="0">
              <a:solidFill>
                <a:schemeClr val="accent1">
                  <a:lumMod val="50000"/>
                </a:schemeClr>
              </a:solidFill>
              <a:latin typeface="Times New Roman" panose="02020603050405020304" pitchFamily="18" charset="0"/>
              <a:cs typeface="Times New Roman" panose="02020603050405020304" pitchFamily="18" charset="0"/>
            </a:endParaRPr>
          </a:p>
        </p:txBody>
      </p:sp>
      <p:sp>
        <p:nvSpPr>
          <p:cNvPr id="5" name="Заголовок 1"/>
          <p:cNvSpPr>
            <a:spLocks noGrp="1"/>
          </p:cNvSpPr>
          <p:nvPr/>
        </p:nvSpPr>
        <p:spPr>
          <a:xfrm>
            <a:off x="1886608" y="871537"/>
            <a:ext cx="8916776" cy="2428881"/>
          </a:xfrm>
          <a:prstGeom prst="rect">
            <a:avLst/>
          </a:prstGeom>
        </p:spPr>
        <p:txBody>
          <a:bodyPr vert="horz" lIns="45720" tIns="0" rIns="45720" bIns="0" anchor="b">
            <a:noAutofit/>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r>
              <a:rPr lang="ru-RU" sz="4000" dirty="0">
                <a:solidFill>
                  <a:srgbClr val="002060"/>
                </a:solidFill>
                <a:effectLst/>
                <a:latin typeface="Times New Roman" panose="02020603050405020304" pitchFamily="18" charset="0"/>
                <a:cs typeface="Times New Roman" panose="02020603050405020304" pitchFamily="18" charset="0"/>
              </a:rPr>
              <a:t>Методы раскрашивания древесины при </a:t>
            </a:r>
            <a:r>
              <a:rPr lang="ru-RU" sz="4000" dirty="0" smtClean="0">
                <a:solidFill>
                  <a:srgbClr val="002060"/>
                </a:solidFill>
                <a:effectLst/>
                <a:latin typeface="Times New Roman" panose="02020603050405020304" pitchFamily="18" charset="0"/>
                <a:cs typeface="Times New Roman" panose="02020603050405020304" pitchFamily="18" charset="0"/>
              </a:rPr>
              <a:t>выжигании</a:t>
            </a:r>
          </a:p>
          <a:p>
            <a:r>
              <a:rPr lang="ru-RU" sz="4000" dirty="0" smtClean="0">
                <a:solidFill>
                  <a:srgbClr val="002060"/>
                </a:solidFill>
                <a:effectLst/>
                <a:latin typeface="Times New Roman" panose="02020603050405020304" pitchFamily="18" charset="0"/>
                <a:cs typeface="Times New Roman" panose="02020603050405020304" pitchFamily="18" charset="0"/>
              </a:rPr>
              <a:t>(Часть 1)</a:t>
            </a:r>
            <a:endParaRPr lang="ru-RU" sz="4000" dirty="0">
              <a:solidFill>
                <a:srgbClr val="002060"/>
              </a:solidFill>
              <a:effectLst/>
              <a:latin typeface="Times New Roman" panose="02020603050405020304" pitchFamily="18" charset="0"/>
              <a:cs typeface="Times New Roman" panose="02020603050405020304" pitchFamily="18" charset="0"/>
            </a:endParaRPr>
          </a:p>
          <a:p>
            <a:r>
              <a:rPr lang="ru-RU" sz="2400" dirty="0"/>
              <a:t/>
            </a:r>
            <a:br>
              <a:rPr lang="ru-RU" sz="2400" dirty="0"/>
            </a:br>
            <a:r>
              <a:rPr lang="ru-RU" sz="2400" dirty="0"/>
              <a:t/>
            </a:r>
            <a:br>
              <a:rPr lang="ru-RU" sz="2400" dirty="0"/>
            </a:br>
            <a:endParaRPr lang="ru-RU" sz="2400" dirty="0">
              <a:solidFill>
                <a:srgbClr val="000066"/>
              </a:solidFill>
              <a:effectLst/>
            </a:endParaRPr>
          </a:p>
        </p:txBody>
      </p:sp>
    </p:spTree>
    <p:extLst>
      <p:ext uri="{BB962C8B-B14F-4D97-AF65-F5344CB8AC3E}">
        <p14:creationId xmlns:p14="http://schemas.microsoft.com/office/powerpoint/2010/main" val="31350238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49987" y="1938560"/>
            <a:ext cx="8911687" cy="1280890"/>
          </a:xfrm>
        </p:spPr>
        <p:txBody>
          <a:bodyPr>
            <a:noAutofit/>
          </a:bodyPr>
          <a:lstStyle/>
          <a:p>
            <a:pPr algn="ctr"/>
            <a:r>
              <a:rPr lang="ru-RU" sz="4000" b="1" dirty="0" smtClean="0">
                <a:solidFill>
                  <a:srgbClr val="002060"/>
                </a:solidFill>
                <a:latin typeface="Times New Roman" panose="02020603050405020304" pitchFamily="18" charset="0"/>
                <a:cs typeface="Times New Roman" panose="02020603050405020304" pitchFamily="18" charset="0"/>
              </a:rPr>
              <a:t>Спасибо за внимание, </a:t>
            </a:r>
            <a:br>
              <a:rPr lang="ru-RU" sz="4000" b="1" dirty="0" smtClean="0">
                <a:solidFill>
                  <a:srgbClr val="002060"/>
                </a:solidFill>
                <a:latin typeface="Times New Roman" panose="02020603050405020304" pitchFamily="18" charset="0"/>
                <a:cs typeface="Times New Roman" panose="02020603050405020304" pitchFamily="18" charset="0"/>
              </a:rPr>
            </a:br>
            <a:r>
              <a:rPr lang="ru-RU" sz="4000" b="1" dirty="0" smtClean="0">
                <a:solidFill>
                  <a:srgbClr val="002060"/>
                </a:solidFill>
                <a:latin typeface="Times New Roman" panose="02020603050405020304" pitchFamily="18" charset="0"/>
                <a:cs typeface="Times New Roman" panose="02020603050405020304" pitchFamily="18" charset="0"/>
              </a:rPr>
              <a:t>продолжение следует.</a:t>
            </a:r>
            <a:endParaRPr lang="ru-RU" sz="40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77807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Методы раскрашивания древесины при выжигани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14723" y="266701"/>
            <a:ext cx="6256337" cy="465054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858961" y="5088696"/>
            <a:ext cx="9567863" cy="1600438"/>
          </a:xfrm>
          <a:prstGeom prst="rect">
            <a:avLst/>
          </a:prstGeom>
        </p:spPr>
        <p:txBody>
          <a:bodyPr wrap="square">
            <a:spAutoFit/>
          </a:bodyPr>
          <a:lstStyle/>
          <a:p>
            <a:pPr algn="just"/>
            <a:r>
              <a:rPr lang="ru-RU" sz="2000" b="1" i="0" dirty="0" smtClean="0">
                <a:solidFill>
                  <a:srgbClr val="000000"/>
                </a:solidFill>
                <a:effectLst/>
                <a:latin typeface="Times New Roman" panose="02020603050405020304" pitchFamily="18" charset="0"/>
                <a:cs typeface="Times New Roman" panose="02020603050405020304" pitchFamily="18" charset="0"/>
              </a:rPr>
              <a:t>Первый проект — три бабочки</a:t>
            </a:r>
          </a:p>
          <a:p>
            <a:pPr algn="just"/>
            <a:r>
              <a:rPr lang="ru-RU" sz="2000" b="0" i="0" dirty="0" smtClean="0">
                <a:solidFill>
                  <a:srgbClr val="000000"/>
                </a:solidFill>
                <a:effectLst/>
                <a:latin typeface="Times New Roman" panose="02020603050405020304" pitchFamily="18" charset="0"/>
                <a:cs typeface="Times New Roman" panose="02020603050405020304" pitchFamily="18" charset="0"/>
              </a:rPr>
              <a:t>Для работы вам понадобится доска из вяза размером 180 х 250 мм или около того. Переведите изображение трех бабочек на древесину и ластиком сделайте нижнюю бабочку как можно более бледной.</a:t>
            </a:r>
          </a:p>
          <a:p>
            <a:pPr algn="just"/>
            <a:r>
              <a:rPr lang="ru-RU" b="0" i="0" dirty="0" smtClean="0">
                <a:solidFill>
                  <a:srgbClr val="000000"/>
                </a:solidFill>
                <a:effectLst/>
                <a:latin typeface="Tahoma" panose="020B0604030504040204" pitchFamily="34" charset="0"/>
              </a:rPr>
              <a:t> </a:t>
            </a:r>
            <a:endParaRPr lang="ru-RU" b="0" i="0" dirty="0">
              <a:solidFill>
                <a:srgbClr val="000000"/>
              </a:solidFill>
              <a:effectLst/>
              <a:latin typeface="Tahoma" panose="020B0604030504040204" pitchFamily="34" charset="0"/>
            </a:endParaRPr>
          </a:p>
        </p:txBody>
      </p:sp>
    </p:spTree>
    <p:extLst>
      <p:ext uri="{BB962C8B-B14F-4D97-AF65-F5344CB8AC3E}">
        <p14:creationId xmlns:p14="http://schemas.microsoft.com/office/powerpoint/2010/main" val="25876421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43064" y="257175"/>
            <a:ext cx="6429374" cy="6186488"/>
          </a:xfrm>
        </p:spPr>
        <p:txBody>
          <a:bodyPr>
            <a:noAutofit/>
          </a:bodyPr>
          <a:lstStyle/>
          <a:p>
            <a:pPr marL="0" indent="0" algn="just">
              <a:buNone/>
            </a:pPr>
            <a:r>
              <a:rPr lang="ru-RU" sz="2000" b="1" cap="all" dirty="0">
                <a:latin typeface="Times New Roman" panose="02020603050405020304" pitchFamily="18" charset="0"/>
                <a:cs typeface="Times New Roman" panose="02020603050405020304" pitchFamily="18" charset="0"/>
              </a:rPr>
              <a:t>КОНТУРЫ РИСУНКА</a:t>
            </a:r>
          </a:p>
          <a:p>
            <a:pPr marL="0" indent="0" algn="just">
              <a:buNone/>
            </a:pPr>
            <a:r>
              <a:rPr lang="ru-RU" sz="2000" dirty="0">
                <a:latin typeface="Times New Roman" panose="02020603050405020304" pitchFamily="18" charset="0"/>
                <a:cs typeface="Times New Roman" panose="02020603050405020304" pitchFamily="18" charset="0"/>
              </a:rPr>
              <a:t>На первом этапе работы, как обычно, необходимо выжечь </a:t>
            </a:r>
            <a:r>
              <a:rPr lang="ru-RU" sz="2000" dirty="0" err="1">
                <a:latin typeface="Times New Roman" panose="02020603050405020304" pitchFamily="18" charset="0"/>
                <a:cs typeface="Times New Roman" panose="02020603050405020304" pitchFamily="18" charset="0"/>
              </a:rPr>
              <a:t>пирографом</a:t>
            </a:r>
            <a:r>
              <a:rPr lang="ru-RU" sz="2000" dirty="0">
                <a:latin typeface="Times New Roman" panose="02020603050405020304" pitchFamily="18" charset="0"/>
                <a:cs typeface="Times New Roman" panose="02020603050405020304" pitchFamily="18" charset="0"/>
              </a:rPr>
              <a:t> контуры рисунка, оставленные копировальной бумагой. Начните с бабочки, расположенной в середине. Надавливайте на рукоятку </a:t>
            </a:r>
            <a:r>
              <a:rPr lang="ru-RU" sz="2000" dirty="0" err="1">
                <a:latin typeface="Times New Roman" panose="02020603050405020304" pitchFamily="18" charset="0"/>
                <a:cs typeface="Times New Roman" panose="02020603050405020304" pitchFamily="18" charset="0"/>
              </a:rPr>
              <a:t>пирографа</a:t>
            </a:r>
            <a:r>
              <a:rPr lang="ru-RU" sz="2000" dirty="0">
                <a:latin typeface="Times New Roman" panose="02020603050405020304" pitchFamily="18" charset="0"/>
                <a:cs typeface="Times New Roman" panose="02020603050405020304" pitchFamily="18" charset="0"/>
              </a:rPr>
              <a:t> со средней силой, работайте медленно. Задача в том, чтобы получалась темная сплошная линия.</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Закончив со средней бабочкой, переходите к той, что сверху. В этом случае температуру насадки установите поменьше, нажимайте на рукоятку </a:t>
            </a:r>
            <a:r>
              <a:rPr lang="ru-RU" sz="2000" dirty="0" err="1">
                <a:latin typeface="Times New Roman" panose="02020603050405020304" pitchFamily="18" charset="0"/>
                <a:cs typeface="Times New Roman" panose="02020603050405020304" pitchFamily="18" charset="0"/>
              </a:rPr>
              <a:t>пирографа</a:t>
            </a:r>
            <a:r>
              <a:rPr lang="ru-RU" sz="2000" dirty="0">
                <a:latin typeface="Times New Roman" panose="02020603050405020304" pitchFamily="18" charset="0"/>
                <a:cs typeface="Times New Roman" panose="02020603050405020304" pitchFamily="18" charset="0"/>
              </a:rPr>
              <a:t> слабее, но имейте в виду, что глубокие следы украшают работу и делают жилки на крыльях более похожими на настоящие.</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Наконец, переходите к бабочке снизу. Эту бабочку предстоит раскрасить, поэтому линии ее контура должны быть светлыми и глубокими. Установите очень низкую температуру насадки и нажимайте на рукоятку </a:t>
            </a:r>
            <a:r>
              <a:rPr lang="ru-RU" sz="2000" dirty="0" err="1">
                <a:latin typeface="Times New Roman" panose="02020603050405020304" pitchFamily="18" charset="0"/>
                <a:cs typeface="Times New Roman" panose="02020603050405020304" pitchFamily="18" charset="0"/>
              </a:rPr>
              <a:t>пирографа</a:t>
            </a:r>
            <a:r>
              <a:rPr lang="ru-RU" sz="2000" dirty="0">
                <a:latin typeface="Times New Roman" panose="02020603050405020304" pitchFamily="18" charset="0"/>
                <a:cs typeface="Times New Roman" panose="02020603050405020304" pitchFamily="18" charset="0"/>
              </a:rPr>
              <a:t> посильнее. Насадку ведите по древесине боком, чтобы она не погнулась от нажима.</a:t>
            </a:r>
          </a:p>
          <a:p>
            <a:endParaRPr lang="ru-RU" dirty="0"/>
          </a:p>
        </p:txBody>
      </p:sp>
      <p:pic>
        <p:nvPicPr>
          <p:cNvPr id="2050" name="Picture 2" descr="Методы раскрашивания древесины при выжигани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9475" y="257175"/>
            <a:ext cx="3173412" cy="620116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76768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17673" y="276224"/>
            <a:ext cx="9798051" cy="5624513"/>
          </a:xfrm>
        </p:spPr>
        <p:txBody>
          <a:bodyPr>
            <a:normAutofit lnSpcReduction="10000"/>
          </a:bodyPr>
          <a:lstStyle/>
          <a:p>
            <a:pPr marL="0" indent="0" algn="just">
              <a:buNone/>
            </a:pPr>
            <a:r>
              <a:rPr lang="ru-RU" sz="2000" b="1" cap="all" dirty="0">
                <a:latin typeface="Times New Roman" panose="02020603050405020304" pitchFamily="18" charset="0"/>
                <a:cs typeface="Times New Roman" panose="02020603050405020304" pitchFamily="18" charset="0"/>
              </a:rPr>
              <a:t>ПЕРВАЯ </a:t>
            </a:r>
            <a:r>
              <a:rPr lang="ru-RU" sz="2000" b="1" cap="all" dirty="0" smtClean="0">
                <a:latin typeface="Times New Roman" panose="02020603050405020304" pitchFamily="18" charset="0"/>
                <a:cs typeface="Times New Roman" panose="02020603050405020304" pitchFamily="18" charset="0"/>
              </a:rPr>
              <a:t>БАБОЧКА.</a:t>
            </a:r>
          </a:p>
          <a:p>
            <a:pPr marL="0" indent="0" algn="just">
              <a:buNone/>
            </a:pPr>
            <a:r>
              <a:rPr lang="ru-RU" sz="2000" dirty="0" smtClean="0">
                <a:latin typeface="Times New Roman" panose="02020603050405020304" pitchFamily="18" charset="0"/>
                <a:cs typeface="Times New Roman" panose="02020603050405020304" pitchFamily="18" charset="0"/>
              </a:rPr>
              <a:t>Вы</a:t>
            </a:r>
            <a:r>
              <a:rPr lang="ru-RU" sz="2000" dirty="0">
                <a:latin typeface="Times New Roman" panose="02020603050405020304" pitchFamily="18" charset="0"/>
                <a:cs typeface="Times New Roman" panose="02020603050405020304" pitchFamily="18" charset="0"/>
              </a:rPr>
              <a:t>, вероятно, уже догадались, что средняя бабочка должна получиться темной. На данном этапе воспользуйтесь </a:t>
            </a:r>
            <a:r>
              <a:rPr lang="ru-RU" sz="2000" dirty="0" err="1">
                <a:latin typeface="Times New Roman" panose="02020603050405020304" pitchFamily="18" charset="0"/>
                <a:cs typeface="Times New Roman" panose="02020603050405020304" pitchFamily="18" charset="0"/>
              </a:rPr>
              <a:t>ложковидной</a:t>
            </a:r>
            <a:r>
              <a:rPr lang="ru-RU" sz="2000" dirty="0">
                <a:latin typeface="Times New Roman" panose="02020603050405020304" pitchFamily="18" charset="0"/>
                <a:cs typeface="Times New Roman" panose="02020603050405020304" pitchFamily="18" charset="0"/>
              </a:rPr>
              <a:t> насадкой. Очень важно правильно установить температуру, поэтому не забывайте проверять на ненужном куске древесины накал насадки. Температура должна быть не слишком большой, но достаточной для того, чтобы можно было провести темную линию без чрезмерного нажима на насадку. Непосредственно перед прикосновением насадки к поверхности древесины, чтобы избежать эффекта перегрева, можно осторожно подуть на нее.</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Проведите темный штрих от края крыла, следуя направлению жилки. Интенсивность тона штриха должна постепенно убывать по мере приближения к тельцу бабочки. Затемнив, таким образом, весь внешний край крыла, проделайте то же самое с внутренним. Поскольку вам предстоит покрыть штриховкой меньшую площадь и наносимые вами штрихи будут короче, несколько убавьте температуру насадки. Каждый штрих начинайте от внешнего края тельца.</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Теперь выполните тонировку на тельце бабочки, несколько уменьшая скорость движения насадки под полосками на спинке, чтобы создавалось впечатление, что эта область затенена. В верхней части тельца добавьте тонкие волоски. Температуру для этого сделайте меньше, работайте быстро, краем насадки, нанося штрихи от продольной оси тела в стороны.</a:t>
            </a:r>
          </a:p>
          <a:p>
            <a:pPr marL="0" indent="0">
              <a:buNone/>
            </a:pPr>
            <a:endParaRPr lang="ru-RU" dirty="0"/>
          </a:p>
        </p:txBody>
      </p:sp>
    </p:spTree>
    <p:extLst>
      <p:ext uri="{BB962C8B-B14F-4D97-AF65-F5344CB8AC3E}">
        <p14:creationId xmlns:p14="http://schemas.microsoft.com/office/powerpoint/2010/main" val="3803263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Методы раскрашивания древесины при выжигани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06219" y="528637"/>
            <a:ext cx="2914650" cy="575310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78" name="Picture 6" descr="Методы раскрашивания древесины при выжигании"/>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1501" y="547687"/>
            <a:ext cx="2971800" cy="575310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80" name="Picture 8" descr="Методы раскрашивания древесины при выжигании"/>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13788" y="547687"/>
            <a:ext cx="2762250" cy="573405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55778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03387" y="261936"/>
            <a:ext cx="10231438" cy="6396039"/>
          </a:xfrm>
        </p:spPr>
        <p:txBody>
          <a:bodyPr>
            <a:normAutofit fontScale="92500"/>
          </a:bodyPr>
          <a:lstStyle/>
          <a:p>
            <a:pPr marL="0" indent="0" algn="just">
              <a:buNone/>
            </a:pPr>
            <a:r>
              <a:rPr lang="ru-RU" sz="2200" b="1" cap="all" dirty="0">
                <a:latin typeface="Times New Roman" panose="02020603050405020304" pitchFamily="18" charset="0"/>
                <a:cs typeface="Times New Roman" panose="02020603050405020304" pitchFamily="18" charset="0"/>
              </a:rPr>
              <a:t>ВТОРАЯ БАБОЧКА</a:t>
            </a:r>
          </a:p>
          <a:p>
            <a:pPr marL="0" indent="0" algn="just">
              <a:buNone/>
            </a:pPr>
            <a:r>
              <a:rPr lang="ru-RU" sz="2200" dirty="0">
                <a:latin typeface="Times New Roman" panose="02020603050405020304" pitchFamily="18" charset="0"/>
                <a:cs typeface="Times New Roman" panose="02020603050405020304" pitchFamily="18" charset="0"/>
              </a:rPr>
              <a:t>Теперь можно заняться бабочкой сверху Для начала нанесите тени так же, как и в случае с первой бабочкой, только установив более низкую температуру и нажимая на рукоятку </a:t>
            </a:r>
            <a:r>
              <a:rPr lang="ru-RU" sz="2200" dirty="0" err="1">
                <a:latin typeface="Times New Roman" panose="02020603050405020304" pitchFamily="18" charset="0"/>
                <a:cs typeface="Times New Roman" panose="02020603050405020304" pitchFamily="18" charset="0"/>
              </a:rPr>
              <a:t>пирографа</a:t>
            </a:r>
            <a:r>
              <a:rPr lang="ru-RU" sz="2200" dirty="0">
                <a:latin typeface="Times New Roman" panose="02020603050405020304" pitchFamily="18" charset="0"/>
                <a:cs typeface="Times New Roman" panose="02020603050405020304" pitchFamily="18" charset="0"/>
              </a:rPr>
              <a:t> слабее. Тельце второй бабочки заполните тонировкой так же, как и тельце первой. Многие виды существующих в природе бабочек украшены разнообразными и очень красивыми узорами. Эти узоры нетрудно воспроизвести средствами </a:t>
            </a:r>
            <a:r>
              <a:rPr lang="ru-RU" sz="2200" dirty="0" err="1">
                <a:latin typeface="Times New Roman" panose="02020603050405020304" pitchFamily="18" charset="0"/>
                <a:cs typeface="Times New Roman" panose="02020603050405020304" pitchFamily="18" charset="0"/>
              </a:rPr>
              <a:t>пирографии</a:t>
            </a:r>
            <a:r>
              <a:rPr lang="ru-RU" sz="2200" dirty="0">
                <a:latin typeface="Times New Roman" panose="02020603050405020304" pitchFamily="18" charset="0"/>
                <a:cs typeface="Times New Roman" panose="02020603050405020304" pitchFamily="18" charset="0"/>
              </a:rPr>
              <a:t>. Следующее упражнение призвано вам это продемонстрировать.</a:t>
            </a:r>
            <a:br>
              <a:rPr lang="ru-RU" sz="2200" dirty="0">
                <a:latin typeface="Times New Roman" panose="02020603050405020304" pitchFamily="18" charset="0"/>
                <a:cs typeface="Times New Roman" panose="02020603050405020304" pitchFamily="18" charset="0"/>
              </a:rPr>
            </a:br>
            <a:r>
              <a:rPr lang="ru-RU" sz="2200" dirty="0">
                <a:latin typeface="Times New Roman" panose="02020603050405020304" pitchFamily="18" charset="0"/>
                <a:cs typeface="Times New Roman" panose="02020603050405020304" pitchFamily="18" charset="0"/>
              </a:rPr>
              <a:t>Мягким карандашом наметьте на крыльях бабочки узор, скопировав его с рисунка или придумав самостоятельно. Следите за тем, чтобы узор располагался на крыльях симметрично.</a:t>
            </a:r>
            <a:br>
              <a:rPr lang="ru-RU" sz="2200" dirty="0">
                <a:latin typeface="Times New Roman" panose="02020603050405020304" pitchFamily="18" charset="0"/>
                <a:cs typeface="Times New Roman" panose="02020603050405020304" pitchFamily="18" charset="0"/>
              </a:rPr>
            </a:br>
            <a:r>
              <a:rPr lang="ru-RU" sz="2200" dirty="0">
                <a:latin typeface="Times New Roman" panose="02020603050405020304" pitchFamily="18" charset="0"/>
                <a:cs typeface="Times New Roman" panose="02020603050405020304" pitchFamily="18" charset="0"/>
              </a:rPr>
              <a:t>Закончим разметку, переходите к выжиганию. Старайтесь, чтобы линии узора по толщине и яркости совпадали с линиями контура средней бабочки. Не забывайте: температура и скорость перемещения насадки не должны быть слишком высокими, стремитесь к получению сплошных, темных, четких линий. По краям линий интенсивность тона может уменьшаться.</a:t>
            </a:r>
            <a:br>
              <a:rPr lang="ru-RU" sz="2200" dirty="0">
                <a:latin typeface="Times New Roman" panose="02020603050405020304" pitchFamily="18" charset="0"/>
                <a:cs typeface="Times New Roman" panose="02020603050405020304" pitchFamily="18" charset="0"/>
              </a:rPr>
            </a:br>
            <a:r>
              <a:rPr lang="ru-RU" sz="2200" dirty="0">
                <a:latin typeface="Times New Roman" panose="02020603050405020304" pitchFamily="18" charset="0"/>
                <a:cs typeface="Times New Roman" panose="02020603050405020304" pitchFamily="18" charset="0"/>
              </a:rPr>
              <a:t>Установите низкую температуру насадки. Перемещая насадку от внешнего края крыла бабочки к туловищу, осторожно наносите тень гладящими движениями. Чтобы работать с большей уверенностью в себе, сначала попрактикуйтесь на «черновике». Если вы все сделаете как следует, эффект будет просто ошеломляющим: трудно поверить, что куском раскаленного металла можно изобразить такую красоту.</a:t>
            </a:r>
          </a:p>
          <a:p>
            <a:pPr marL="0" indent="0">
              <a:buNone/>
            </a:pPr>
            <a:endParaRPr lang="ru-RU" dirty="0"/>
          </a:p>
        </p:txBody>
      </p:sp>
    </p:spTree>
    <p:extLst>
      <p:ext uri="{BB962C8B-B14F-4D97-AF65-F5344CB8AC3E}">
        <p14:creationId xmlns:p14="http://schemas.microsoft.com/office/powerpoint/2010/main" val="26952270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Методы раскрашивания древесины при выжигани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0049" y="477045"/>
            <a:ext cx="3073400" cy="594915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100" name="Picture 4" descr="Методы раскрашивания древесины при выжигании"/>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4946" y="477044"/>
            <a:ext cx="3073073" cy="594915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102" name="Picture 6" descr="Методы раскрашивания древесины при выжигании"/>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39516" y="471091"/>
            <a:ext cx="2925329" cy="594915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24395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89112" y="176212"/>
            <a:ext cx="10169526" cy="6424613"/>
          </a:xfrm>
        </p:spPr>
        <p:txBody>
          <a:bodyPr>
            <a:normAutofit/>
          </a:bodyPr>
          <a:lstStyle/>
          <a:p>
            <a:pPr marL="0" indent="0" algn="just">
              <a:buNone/>
            </a:pPr>
            <a:r>
              <a:rPr lang="ru-RU" sz="2000" b="1" cap="all" dirty="0">
                <a:latin typeface="Times New Roman" panose="02020603050405020304" pitchFamily="18" charset="0"/>
                <a:cs typeface="Times New Roman" panose="02020603050405020304" pitchFamily="18" charset="0"/>
              </a:rPr>
              <a:t>ТРЕТЬЯ БАБОЧКА</a:t>
            </a:r>
          </a:p>
          <a:p>
            <a:pPr marL="0" indent="0" algn="just">
              <a:buNone/>
            </a:pPr>
            <a:r>
              <a:rPr lang="ru-RU" sz="2000" dirty="0">
                <a:latin typeface="Times New Roman" panose="02020603050405020304" pitchFamily="18" charset="0"/>
                <a:cs typeface="Times New Roman" panose="02020603050405020304" pitchFamily="18" charset="0"/>
              </a:rPr>
              <a:t>Теперь можно сосредоточить внимание па нижней бабочке. Выберите светлую краску — белую или желтую — и слегка разведите ее водой. С помощью тонкой кисточки осторожно раскрасьте крылья бабочки. Если выжженные вами линии достаточно глубоки, а краска не чересчур разведена, можно не беспокоиться, что она растечется. Довольно плохо ложится краска на линии жилок, так что тут придется проявить терпение и настойчивость.</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Когда краска высохнет, а на это потребуется около пяти минут, нанесите следующий слой. Повторяйте процесс до тех пор, пока цвет не станет достаточно насыщенным.</a:t>
            </a:r>
          </a:p>
          <a:p>
            <a:pPr marL="0" indent="0" algn="just">
              <a:buNone/>
            </a:pPr>
            <a:r>
              <a:rPr lang="ru-RU" sz="2000" dirty="0">
                <a:latin typeface="Times New Roman" panose="02020603050405020304" pitchFamily="18" charset="0"/>
                <a:cs typeface="Times New Roman" panose="02020603050405020304" pitchFamily="18" charset="0"/>
              </a:rPr>
              <a:t>Для работы на следующем этапе выберите темный цвет. Осторожно проведите толстую линию по краю крыльев бабочки. Следите за тем, чтобы линия не заходила за край, но и не отстояла от него.</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Далее тщательно отмойте кисть (настройтесь на то, что это придется делать часто) и, слегка увлажнив ее, начните аккуратно размывать темную краску на крыле бабочки. Весь процесс надо выполнять осторожно и медленно. Чрезмерно смоченная кисть или слишком интенсивный мазок — и вы просто испортите всю «грунтовку». Раскрасив крылья, переходите к тельцу бабочки. При желании вы можете поэкспериментировать и нанести на крылья бабочки узор темной краской.</a:t>
            </a:r>
          </a:p>
        </p:txBody>
      </p:sp>
    </p:spTree>
    <p:extLst>
      <p:ext uri="{BB962C8B-B14F-4D97-AF65-F5344CB8AC3E}">
        <p14:creationId xmlns:p14="http://schemas.microsoft.com/office/powerpoint/2010/main" val="28383511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Методы раскрашивания древесины при выжигани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469" y="542924"/>
            <a:ext cx="2733675" cy="575310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124" name="Picture 4" descr="Методы раскрашивания древесины при выжигании"/>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4025" y="542924"/>
            <a:ext cx="2962275" cy="575310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126" name="Picture 6" descr="Методы раскрашивания древесины при выжигании"/>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49181" y="542924"/>
            <a:ext cx="2971800" cy="575310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5128" name="Picture 8" descr="Методы раскрашивания древесины при выжигании"/>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13862" y="542924"/>
            <a:ext cx="2867025" cy="575310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6243514"/>
      </p:ext>
    </p:extLst>
  </p:cSld>
  <p:clrMapOvr>
    <a:masterClrMapping/>
  </p:clrMapOvr>
  <p:timing>
    <p:tnLst>
      <p:par>
        <p:cTn id="1" dur="indefinite" restart="never" nodeType="tmRoot"/>
      </p:par>
    </p:tnLst>
  </p:timing>
</p:sld>
</file>

<file path=ppt/theme/theme1.xml><?xml version="1.0" encoding="utf-8"?>
<a:theme xmlns:a="http://schemas.openxmlformats.org/drawingml/2006/main" name="Легкий дым">
  <a:themeElements>
    <a:clrScheme name="Синий и зеленый">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23</TotalTime>
  <Words>334</Words>
  <Application>Microsoft Office PowerPoint</Application>
  <PresentationFormat>Широкоэкранный</PresentationFormat>
  <Paragraphs>18</Paragraphs>
  <Slides>10</Slides>
  <Notes>1</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10</vt:i4>
      </vt:variant>
    </vt:vector>
  </HeadingPairs>
  <TitlesOfParts>
    <vt:vector size="17" baseType="lpstr">
      <vt:lpstr>Arial</vt:lpstr>
      <vt:lpstr>Calibri</vt:lpstr>
      <vt:lpstr>Century Gothic</vt:lpstr>
      <vt:lpstr>Tahoma</vt:lpstr>
      <vt:lpstr>Times New Roman</vt:lpstr>
      <vt:lpstr>Wingdings 3</vt:lpstr>
      <vt:lpstr>Легкий дым</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Спасибо за внимание,  продолжение следует.</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Педагог ДО</dc:creator>
  <cp:lastModifiedBy>Педагог ДО</cp:lastModifiedBy>
  <cp:revision>4</cp:revision>
  <dcterms:created xsi:type="dcterms:W3CDTF">2020-05-14T05:48:00Z</dcterms:created>
  <dcterms:modified xsi:type="dcterms:W3CDTF">2020-05-14T06:12:56Z</dcterms:modified>
</cp:coreProperties>
</file>