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4" r:id="rId4"/>
    <p:sldId id="258" r:id="rId5"/>
    <p:sldId id="261" r:id="rId6"/>
    <p:sldId id="259" r:id="rId7"/>
    <p:sldId id="262" r:id="rId8"/>
    <p:sldId id="260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86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7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3552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5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077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430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447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9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7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4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34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26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6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5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6D8D9-21A2-48B9-A579-E2233AD06579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99731E-5974-4A4C-9252-951BA3BE8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6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3824" y="1872271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Поделка на карандаш</a:t>
            </a:r>
            <a:br>
              <a:rPr lang="ru-RU" dirty="0" smtClean="0"/>
            </a:br>
            <a:r>
              <a:rPr lang="ru-RU" sz="2800" dirty="0" smtClean="0"/>
              <a:t>практическая работа №1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«Бисеринка»,</a:t>
            </a:r>
          </a:p>
          <a:p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908" y="616693"/>
            <a:ext cx="2225847" cy="104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3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755" y="2452048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</a:t>
            </a:r>
            <a:r>
              <a:rPr lang="ru-RU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успехов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22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6287"/>
            <a:ext cx="8596668" cy="731761"/>
          </a:xfrm>
        </p:spPr>
        <p:txBody>
          <a:bodyPr/>
          <a:lstStyle/>
          <a:p>
            <a:r>
              <a:rPr lang="ru-RU" dirty="0" smtClean="0"/>
              <a:t>Готовые изделия: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3" t="3407" r="4256" b="5173"/>
          <a:stretch/>
        </p:blipFill>
        <p:spPr>
          <a:xfrm>
            <a:off x="677334" y="928048"/>
            <a:ext cx="10431944" cy="5561205"/>
          </a:xfrm>
        </p:spPr>
      </p:pic>
    </p:spTree>
    <p:extLst>
      <p:ext uri="{BB962C8B-B14F-4D97-AF65-F5344CB8AC3E}">
        <p14:creationId xmlns:p14="http://schemas.microsoft.com/office/powerpoint/2010/main" val="7321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мастер-классов «Поделка на карандаш» от 27.05 (2), 29.05;</a:t>
            </a:r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Изготовить поделку на карандаш (на выбор);</a:t>
            </a:r>
          </a:p>
          <a:p>
            <a:r>
              <a:rPr lang="ru-RU" dirty="0" smtClean="0"/>
              <a:t>Фото готовой работы прислать в электронном виде педагогу (электронная почта или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75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зайчик: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t="3759" r="64352" b="6228"/>
          <a:stretch/>
        </p:blipFill>
        <p:spPr>
          <a:xfrm>
            <a:off x="4585647" y="609599"/>
            <a:ext cx="5036025" cy="5832143"/>
          </a:xfrm>
        </p:spPr>
      </p:pic>
    </p:spTree>
    <p:extLst>
      <p:ext uri="{BB962C8B-B14F-4D97-AF65-F5344CB8AC3E}">
        <p14:creationId xmlns:p14="http://schemas.microsoft.com/office/powerpoint/2010/main" val="42239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3940"/>
            <a:ext cx="8596668" cy="768824"/>
          </a:xfrm>
        </p:spPr>
        <p:txBody>
          <a:bodyPr/>
          <a:lstStyle/>
          <a:p>
            <a:r>
              <a:rPr lang="ru-RU" dirty="0" smtClean="0"/>
              <a:t>Материал для изготовления: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3055" r="19280" b="16777"/>
          <a:stretch/>
        </p:blipFill>
        <p:spPr>
          <a:xfrm>
            <a:off x="1058049" y="1378422"/>
            <a:ext cx="8215953" cy="4929575"/>
          </a:xfrm>
        </p:spPr>
      </p:pic>
    </p:spTree>
    <p:extLst>
      <p:ext uri="{BB962C8B-B14F-4D97-AF65-F5344CB8AC3E}">
        <p14:creationId xmlns:p14="http://schemas.microsoft.com/office/powerpoint/2010/main" val="42388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сова: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t="6923" r="4454" b="12908"/>
          <a:stretch/>
        </p:blipFill>
        <p:spPr>
          <a:xfrm rot="5400000">
            <a:off x="3343701" y="1078173"/>
            <a:ext cx="6305266" cy="4804012"/>
          </a:xfrm>
        </p:spPr>
      </p:pic>
    </p:spTree>
    <p:extLst>
      <p:ext uri="{BB962C8B-B14F-4D97-AF65-F5344CB8AC3E}">
        <p14:creationId xmlns:p14="http://schemas.microsoft.com/office/powerpoint/2010/main" val="35923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 для изготовления: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" t="2702" r="4059" b="5173"/>
          <a:stretch/>
        </p:blipFill>
        <p:spPr>
          <a:xfrm>
            <a:off x="477672" y="1390782"/>
            <a:ext cx="9266829" cy="5119199"/>
          </a:xfrm>
        </p:spPr>
      </p:pic>
    </p:spTree>
    <p:extLst>
      <p:ext uri="{BB962C8B-B14F-4D97-AF65-F5344CB8AC3E}">
        <p14:creationId xmlns:p14="http://schemas.microsoft.com/office/powerpoint/2010/main" val="10113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котенок: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7" t="10439" r="3860" b="13260"/>
          <a:stretch/>
        </p:blipFill>
        <p:spPr>
          <a:xfrm>
            <a:off x="4763068" y="341194"/>
            <a:ext cx="4326340" cy="6258772"/>
          </a:xfrm>
        </p:spPr>
      </p:pic>
    </p:spTree>
    <p:extLst>
      <p:ext uri="{BB962C8B-B14F-4D97-AF65-F5344CB8AC3E}">
        <p14:creationId xmlns:p14="http://schemas.microsoft.com/office/powerpoint/2010/main" val="27224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 для изготовления: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05" t="7978" r="15721" b="12205"/>
          <a:stretch/>
        </p:blipFill>
        <p:spPr>
          <a:xfrm>
            <a:off x="846160" y="1270000"/>
            <a:ext cx="9284764" cy="52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215</TotalTime>
  <Words>91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Грань</vt:lpstr>
      <vt:lpstr>Поделка на карандаш практическая работа №1</vt:lpstr>
      <vt:lpstr>Готовые изделия:</vt:lpstr>
      <vt:lpstr>Практическое задание:</vt:lpstr>
      <vt:lpstr>Схема зайчик:</vt:lpstr>
      <vt:lpstr>Материал для изготовления:</vt:lpstr>
      <vt:lpstr>Схема сова:</vt:lpstr>
      <vt:lpstr>Материал для изготовления:</vt:lpstr>
      <vt:lpstr>Схема котенок:</vt:lpstr>
      <vt:lpstr>Материал для изготовления: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Поделка на карандаш практическая работа №1</dc:title>
  <dc:creator>Методист</dc:creator>
  <cp:lastModifiedBy>Методист</cp:lastModifiedBy>
  <cp:revision>5</cp:revision>
  <dcterms:created xsi:type="dcterms:W3CDTF">2020-05-15T06:46:50Z</dcterms:created>
  <dcterms:modified xsi:type="dcterms:W3CDTF">2020-05-15T10:22:14Z</dcterms:modified>
</cp:coreProperties>
</file>