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0" r:id="rId4"/>
    <p:sldId id="258" r:id="rId5"/>
    <p:sldId id="259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86803-DD3D-4C3D-96B8-458F9789DC7D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A3E41-AB94-4292-ACDE-E81BB84B19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23995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86803-DD3D-4C3D-96B8-458F9789DC7D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A3E41-AB94-4292-ACDE-E81BB84B19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25219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86803-DD3D-4C3D-96B8-458F9789DC7D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A3E41-AB94-4292-ACDE-E81BB84B1919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466484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86803-DD3D-4C3D-96B8-458F9789DC7D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A3E41-AB94-4292-ACDE-E81BB84B19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02207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86803-DD3D-4C3D-96B8-458F9789DC7D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A3E41-AB94-4292-ACDE-E81BB84B1919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40166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86803-DD3D-4C3D-96B8-458F9789DC7D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A3E41-AB94-4292-ACDE-E81BB84B19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19432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86803-DD3D-4C3D-96B8-458F9789DC7D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A3E41-AB94-4292-ACDE-E81BB84B19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10400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86803-DD3D-4C3D-96B8-458F9789DC7D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A3E41-AB94-4292-ACDE-E81BB84B19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1107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86803-DD3D-4C3D-96B8-458F9789DC7D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A3E41-AB94-4292-ACDE-E81BB84B19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3245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86803-DD3D-4C3D-96B8-458F9789DC7D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A3E41-AB94-4292-ACDE-E81BB84B19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07570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86803-DD3D-4C3D-96B8-458F9789DC7D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A3E41-AB94-4292-ACDE-E81BB84B19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66783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86803-DD3D-4C3D-96B8-458F9789DC7D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A3E41-AB94-4292-ACDE-E81BB84B19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49293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86803-DD3D-4C3D-96B8-458F9789DC7D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A3E41-AB94-4292-ACDE-E81BB84B19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14096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86803-DD3D-4C3D-96B8-458F9789DC7D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A3E41-AB94-4292-ACDE-E81BB84B19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40996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86803-DD3D-4C3D-96B8-458F9789DC7D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A3E41-AB94-4292-ACDE-E81BB84B19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16948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86803-DD3D-4C3D-96B8-458F9789DC7D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A3E41-AB94-4292-ACDE-E81BB84B19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18038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986803-DD3D-4C3D-96B8-458F9789DC7D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E9A3E41-AB94-4292-ACDE-E81BB84B19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7004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12880" y="1925597"/>
            <a:ext cx="7766936" cy="1646302"/>
          </a:xfrm>
        </p:spPr>
        <p:txBody>
          <a:bodyPr/>
          <a:lstStyle/>
          <a:p>
            <a:pPr algn="ctr"/>
            <a:r>
              <a:rPr lang="ru-RU" dirty="0" smtClean="0"/>
              <a:t>Ромашка из бисера</a:t>
            </a:r>
            <a:br>
              <a:rPr lang="ru-RU" dirty="0" smtClean="0"/>
            </a:br>
            <a:r>
              <a:rPr lang="ru-RU" sz="2400" dirty="0" smtClean="0"/>
              <a:t>практическая работа №1</a:t>
            </a:r>
            <a:endParaRPr lang="ru-RU" sz="2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Котелевец Д.А., ПДО,</a:t>
            </a:r>
          </a:p>
          <a:p>
            <a:r>
              <a:rPr lang="ru-RU" dirty="0" smtClean="0"/>
              <a:t>ТО «Бисеринка»,</a:t>
            </a:r>
          </a:p>
          <a:p>
            <a:r>
              <a:rPr lang="ru-RU" dirty="0" smtClean="0"/>
              <a:t>МБОУ ДО ЦТ «Мастер»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2847" y="459771"/>
            <a:ext cx="2095392" cy="986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0882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5447" y="171047"/>
            <a:ext cx="8596668" cy="1320800"/>
          </a:xfrm>
        </p:spPr>
        <p:txBody>
          <a:bodyPr/>
          <a:lstStyle/>
          <a:p>
            <a:r>
              <a:rPr lang="ru-RU" dirty="0" smtClean="0"/>
              <a:t>Готовая работа: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133" y="831447"/>
            <a:ext cx="11151760" cy="5601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498604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5075" t="8736" r="29589" b="11225"/>
          <a:stretch/>
        </p:blipFill>
        <p:spPr>
          <a:xfrm>
            <a:off x="354842" y="235150"/>
            <a:ext cx="11122925" cy="64113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26948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Практическое задание: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Посмотреть мастер-классы по изготовлению «Ромашки» в технике бисероплетения от 17.05, 24.05, 27.05;</a:t>
            </a:r>
          </a:p>
          <a:p>
            <a:r>
              <a:rPr lang="ru-RU" dirty="0" smtClean="0"/>
              <a:t>Подготовить все необходимые материалы;</a:t>
            </a:r>
          </a:p>
          <a:p>
            <a:r>
              <a:rPr lang="ru-RU" dirty="0" smtClean="0"/>
              <a:t>Изготовить ромашку (букет ромашек);</a:t>
            </a:r>
          </a:p>
          <a:p>
            <a:r>
              <a:rPr lang="ru-RU" dirty="0" smtClean="0"/>
              <a:t>Фото готового изделия прислать педагогу в электронном виде (электронная почта, </a:t>
            </a:r>
            <a:r>
              <a:rPr lang="en-US" dirty="0" err="1" smtClean="0"/>
              <a:t>Whats</a:t>
            </a:r>
            <a:r>
              <a:rPr lang="en-US" dirty="0" smtClean="0"/>
              <a:t> App</a:t>
            </a:r>
            <a:r>
              <a:rPr lang="ru-RU" dirty="0" smtClean="0"/>
              <a:t>)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938087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2176" y="2588525"/>
            <a:ext cx="8596668" cy="1320800"/>
          </a:xfrm>
        </p:spPr>
        <p:txBody>
          <a:bodyPr/>
          <a:lstStyle/>
          <a:p>
            <a:pPr algn="ctr"/>
            <a:r>
              <a:rPr lang="ru-RU" dirty="0" smtClean="0"/>
              <a:t>Творческих успехов!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26858700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19</TotalTime>
  <Words>70</Words>
  <Application>Microsoft Office PowerPoint</Application>
  <PresentationFormat>Широкоэкранный</PresentationFormat>
  <Paragraphs>11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Trebuchet MS</vt:lpstr>
      <vt:lpstr>Wingdings 3</vt:lpstr>
      <vt:lpstr>Грань</vt:lpstr>
      <vt:lpstr>Ромашка из бисера практическая работа №1</vt:lpstr>
      <vt:lpstr>Готовая работа:</vt:lpstr>
      <vt:lpstr>Презентация PowerPoint</vt:lpstr>
      <vt:lpstr>Практическое задание:</vt:lpstr>
      <vt:lpstr>Творческих успехов!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Ромашка из бисера практическая работа №1</dc:title>
  <dc:creator>Методист</dc:creator>
  <cp:lastModifiedBy>Методист</cp:lastModifiedBy>
  <cp:revision>2</cp:revision>
  <dcterms:created xsi:type="dcterms:W3CDTF">2020-05-18T07:01:13Z</dcterms:created>
  <dcterms:modified xsi:type="dcterms:W3CDTF">2020-05-18T07:20:15Z</dcterms:modified>
</cp:coreProperties>
</file>