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72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8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835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02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192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620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10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8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7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99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6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96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28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22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154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444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DC43C-E6D8-4840-B380-85EA3F04091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8550DE-727D-4D15-9D91-198BA25D1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16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790385"/>
            <a:ext cx="7766936" cy="1646302"/>
          </a:xfrm>
        </p:spPr>
        <p:txBody>
          <a:bodyPr/>
          <a:lstStyle/>
          <a:p>
            <a:pPr algn="ctr"/>
            <a:r>
              <a:rPr lang="ru-RU" dirty="0" smtClean="0"/>
              <a:t>Балерина</a:t>
            </a:r>
            <a:br>
              <a:rPr lang="ru-RU" dirty="0" smtClean="0"/>
            </a:br>
            <a:r>
              <a:rPr lang="ru-RU" sz="1800" dirty="0" smtClean="0"/>
              <a:t>практическая работа №1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Д.А., ПДО,</a:t>
            </a:r>
          </a:p>
          <a:p>
            <a:r>
              <a:rPr lang="ru-RU" dirty="0" smtClean="0"/>
              <a:t>ТО «Волшебный завиток»,</a:t>
            </a:r>
          </a:p>
          <a:p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901" y="418827"/>
            <a:ext cx="2385165" cy="11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6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176"/>
          </a:xfrm>
        </p:spPr>
        <p:txBody>
          <a:bodyPr/>
          <a:lstStyle/>
          <a:p>
            <a:r>
              <a:rPr lang="ru-RU" dirty="0" smtClean="0"/>
              <a:t>Готовая творческая работа: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59"/>
          <a:stretch/>
        </p:blipFill>
        <p:spPr>
          <a:xfrm>
            <a:off x="1924335" y="1364776"/>
            <a:ext cx="6537278" cy="5077393"/>
          </a:xfrm>
        </p:spPr>
      </p:pic>
    </p:spTree>
    <p:extLst>
      <p:ext uri="{BB962C8B-B14F-4D97-AF65-F5344CB8AC3E}">
        <p14:creationId xmlns:p14="http://schemas.microsoft.com/office/powerpoint/2010/main" val="182100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Полоски тонированной бумаги разных цветов;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dirty="0" smtClean="0"/>
              <a:t>Силуэт балерины;</a:t>
            </a:r>
          </a:p>
          <a:p>
            <a:r>
              <a:rPr lang="ru-RU" dirty="0" smtClean="0"/>
              <a:t>Основа для картины;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74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 класс «Балерина» от 16.05.2020;</a:t>
            </a:r>
          </a:p>
          <a:p>
            <a:r>
              <a:rPr lang="ru-RU" dirty="0" smtClean="0"/>
              <a:t>Подготовить все необходимые материалы для практической работы;</a:t>
            </a:r>
          </a:p>
          <a:p>
            <a:r>
              <a:rPr lang="ru-RU" dirty="0" smtClean="0"/>
              <a:t>Изготовить балерину в технике квиллинг;</a:t>
            </a:r>
          </a:p>
          <a:p>
            <a:r>
              <a:rPr lang="ru-RU" dirty="0" smtClean="0"/>
              <a:t>Фото готовой работы отправить педагогу в электронном виде (электронная почта или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167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755" y="2520286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21477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90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Балерина практическая работа №1</vt:lpstr>
      <vt:lpstr>Готовая творческая работа:</vt:lpstr>
      <vt:lpstr>Необходимые материалы:</vt:lpstr>
      <vt:lpstr>Практическое задание: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Балерина практическая работа №1</dc:title>
  <dc:creator>Методист</dc:creator>
  <cp:lastModifiedBy>Методист</cp:lastModifiedBy>
  <cp:revision>2</cp:revision>
  <dcterms:created xsi:type="dcterms:W3CDTF">2020-05-18T10:01:32Z</dcterms:created>
  <dcterms:modified xsi:type="dcterms:W3CDTF">2020-05-18T11:09:31Z</dcterms:modified>
</cp:coreProperties>
</file>