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56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8194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478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007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56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41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38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23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667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75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8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1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4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5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1972F-79FF-441E-BA98-AAF42093901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77DB9E-7BE3-4AD3-B1FB-B7AF3C0A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99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694850"/>
            <a:ext cx="7766936" cy="1646302"/>
          </a:xfrm>
        </p:spPr>
        <p:txBody>
          <a:bodyPr/>
          <a:lstStyle/>
          <a:p>
            <a:pPr algn="ctr"/>
            <a:r>
              <a:rPr lang="ru-RU" dirty="0" smtClean="0"/>
              <a:t>Розочки из бумаги</a:t>
            </a:r>
            <a:br>
              <a:rPr lang="ru-RU" dirty="0" smtClean="0"/>
            </a:br>
            <a:r>
              <a:rPr lang="ru-RU" sz="3200" dirty="0" smtClean="0"/>
              <a:t>практическая работа №1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Котелевец Д.А., ПДО,</a:t>
            </a:r>
          </a:p>
          <a:p>
            <a:r>
              <a:rPr lang="ru-RU" dirty="0" smtClean="0"/>
              <a:t>ТО «Волшебный завиток»,</a:t>
            </a:r>
          </a:p>
          <a:p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104" y="555303"/>
            <a:ext cx="2124371" cy="1000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931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«Розочки из бумаги» от 27.05;</a:t>
            </a:r>
          </a:p>
          <a:p>
            <a:r>
              <a:rPr lang="ru-RU" dirty="0" smtClean="0"/>
              <a:t>Подготовить все необходимые материалы для практической работы;</a:t>
            </a:r>
          </a:p>
          <a:p>
            <a:r>
              <a:rPr lang="ru-RU" dirty="0" smtClean="0"/>
              <a:t>Изготовить розочки;</a:t>
            </a:r>
          </a:p>
          <a:p>
            <a:r>
              <a:rPr lang="ru-RU" dirty="0" smtClean="0"/>
              <a:t>Прислать фото готового изделия в электронном виде (электронная почта,</a:t>
            </a:r>
            <a:r>
              <a:rPr lang="en-US" dirty="0" smtClean="0"/>
              <a:t>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По желанию готовыми розами можно оформить открытку, подарочную коробочку и </a:t>
            </a:r>
            <a:r>
              <a:rPr lang="ru-RU" dirty="0" err="1" smtClean="0"/>
              <a:t>тд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1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Тонированная бумага;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</a:p>
          <a:p>
            <a:r>
              <a:rPr lang="ru-RU" dirty="0" smtClean="0"/>
              <a:t>Кисточка;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79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337" y="227462"/>
            <a:ext cx="8596668" cy="768824"/>
          </a:xfrm>
        </p:spPr>
        <p:txBody>
          <a:bodyPr/>
          <a:lstStyle/>
          <a:p>
            <a:r>
              <a:rPr lang="ru-RU" dirty="0" smtClean="0"/>
              <a:t>Готовые работы: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37" y="996286"/>
            <a:ext cx="5804824" cy="3256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7612" t="3760" r="18283" b="9632"/>
          <a:stretch/>
        </p:blipFill>
        <p:spPr>
          <a:xfrm>
            <a:off x="5568288" y="2492738"/>
            <a:ext cx="6155140" cy="4044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4724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797" t="3407" r="4453" b="6931"/>
          <a:stretch/>
        </p:blipFill>
        <p:spPr>
          <a:xfrm>
            <a:off x="245658" y="245660"/>
            <a:ext cx="6196085" cy="3480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022" t="4555" r="13471" b="6844"/>
          <a:stretch/>
        </p:blipFill>
        <p:spPr>
          <a:xfrm>
            <a:off x="4954138" y="1880603"/>
            <a:ext cx="6291618" cy="4574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4596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2" t="3759" r="4515" b="8238"/>
          <a:stretch/>
        </p:blipFill>
        <p:spPr>
          <a:xfrm>
            <a:off x="341194" y="325593"/>
            <a:ext cx="7666274" cy="4178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413" t="4461" r="3861" b="5173"/>
          <a:stretch/>
        </p:blipFill>
        <p:spPr>
          <a:xfrm>
            <a:off x="5008729" y="2784143"/>
            <a:ext cx="6660108" cy="3688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266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403" y="2629468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83834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91</Words>
  <Application>Microsoft Office PowerPoint</Application>
  <PresentationFormat>Широкоэкранный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Розочки из бумаги практическая работа №1</vt:lpstr>
      <vt:lpstr>Практическое задание:</vt:lpstr>
      <vt:lpstr>Необходимые материалы:</vt:lpstr>
      <vt:lpstr>Готовые работы:</vt:lpstr>
      <vt:lpstr>Презентация PowerPoint</vt:lpstr>
      <vt:lpstr>Презентация PowerPoint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Розочки из бумаги практическая работа №1</dc:title>
  <dc:creator>Методист</dc:creator>
  <cp:lastModifiedBy>Методист</cp:lastModifiedBy>
  <cp:revision>3</cp:revision>
  <dcterms:created xsi:type="dcterms:W3CDTF">2020-05-18T11:23:56Z</dcterms:created>
  <dcterms:modified xsi:type="dcterms:W3CDTF">2020-05-18T11:40:13Z</dcterms:modified>
</cp:coreProperties>
</file>