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98B9-5EFC-4033-BF98-02CCF7672BCD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C291C65-075E-4F6A-AE3B-E348A530D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158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98B9-5EFC-4033-BF98-02CCF7672BCD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C291C65-075E-4F6A-AE3B-E348A530D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4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98B9-5EFC-4033-BF98-02CCF7672BCD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C291C65-075E-4F6A-AE3B-E348A530D00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2543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98B9-5EFC-4033-BF98-02CCF7672BCD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C291C65-075E-4F6A-AE3B-E348A530D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59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98B9-5EFC-4033-BF98-02CCF7672BCD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C291C65-075E-4F6A-AE3B-E348A530D00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70402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98B9-5EFC-4033-BF98-02CCF7672BCD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C291C65-075E-4F6A-AE3B-E348A530D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9593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98B9-5EFC-4033-BF98-02CCF7672BCD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91C65-075E-4F6A-AE3B-E348A530D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667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98B9-5EFC-4033-BF98-02CCF7672BCD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91C65-075E-4F6A-AE3B-E348A530D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940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98B9-5EFC-4033-BF98-02CCF7672BCD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91C65-075E-4F6A-AE3B-E348A530D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19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98B9-5EFC-4033-BF98-02CCF7672BCD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C291C65-075E-4F6A-AE3B-E348A530D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932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98B9-5EFC-4033-BF98-02CCF7672BCD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C291C65-075E-4F6A-AE3B-E348A530D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513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98B9-5EFC-4033-BF98-02CCF7672BCD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C291C65-075E-4F6A-AE3B-E348A530D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616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98B9-5EFC-4033-BF98-02CCF7672BCD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91C65-075E-4F6A-AE3B-E348A530D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049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98B9-5EFC-4033-BF98-02CCF7672BCD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91C65-075E-4F6A-AE3B-E348A530D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7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98B9-5EFC-4033-BF98-02CCF7672BCD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91C65-075E-4F6A-AE3B-E348A530D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88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98B9-5EFC-4033-BF98-02CCF7672BCD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C291C65-075E-4F6A-AE3B-E348A530D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976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D98B9-5EFC-4033-BF98-02CCF7672BCD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C291C65-075E-4F6A-AE3B-E348A530D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885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3428" y="1395483"/>
            <a:ext cx="8915399" cy="2262781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Веселые смайлики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Практическая работа №1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ru-RU" dirty="0" smtClean="0"/>
              <a:t>Котелевец Д.А., ПДО,</a:t>
            </a:r>
          </a:p>
          <a:p>
            <a:pPr algn="r"/>
            <a:r>
              <a:rPr lang="ru-RU" dirty="0" smtClean="0"/>
              <a:t>ТО «Волшебный завиток»,</a:t>
            </a:r>
          </a:p>
          <a:p>
            <a:pPr algn="r"/>
            <a:r>
              <a:rPr lang="ru-RU" dirty="0" smtClean="0"/>
              <a:t>МБОУ ДО ЦТ «Мастер»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770" y="752355"/>
            <a:ext cx="2288638" cy="107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649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208" y="165661"/>
            <a:ext cx="8911687" cy="707796"/>
          </a:xfrm>
        </p:spPr>
        <p:txBody>
          <a:bodyPr/>
          <a:lstStyle/>
          <a:p>
            <a:r>
              <a:rPr lang="ru-RU" dirty="0" smtClean="0"/>
              <a:t>Готовые изделия: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873457"/>
            <a:ext cx="11204811" cy="5827593"/>
          </a:xfrm>
        </p:spPr>
      </p:pic>
    </p:spTree>
    <p:extLst>
      <p:ext uri="{BB962C8B-B14F-4D97-AF65-F5344CB8AC3E}">
        <p14:creationId xmlns:p14="http://schemas.microsoft.com/office/powerpoint/2010/main" val="3663194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Практическое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Посмотреть видео мастер-классы «Веселые смайлики» от 16.05, 17.05, 23.05;</a:t>
            </a:r>
          </a:p>
          <a:p>
            <a:r>
              <a:rPr lang="ru-RU" dirty="0" smtClean="0"/>
              <a:t>Подготовить все необходимые материалы (бисер желтого, красного, белого и черного цветов, проволока, ножницы, линейка);</a:t>
            </a:r>
          </a:p>
          <a:p>
            <a:r>
              <a:rPr lang="ru-RU" dirty="0" smtClean="0"/>
              <a:t>Изготовить смайлики в технике параллельного плетения;</a:t>
            </a:r>
          </a:p>
          <a:p>
            <a:r>
              <a:rPr lang="ru-RU" dirty="0" smtClean="0"/>
              <a:t>Фото готового изделия прислать в электронном варианте педагогу (электронная почта, </a:t>
            </a:r>
            <a:r>
              <a:rPr lang="en-US" dirty="0" err="1" smtClean="0"/>
              <a:t>Whats</a:t>
            </a:r>
            <a:r>
              <a:rPr lang="en-US" dirty="0" smtClean="0"/>
              <a:t> App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7483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4561" y="2493854"/>
            <a:ext cx="8911687" cy="1280890"/>
          </a:xfrm>
        </p:spPr>
        <p:txBody>
          <a:bodyPr/>
          <a:lstStyle/>
          <a:p>
            <a:pPr algn="ctr"/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Творческих</a:t>
            </a:r>
            <a:r>
              <a:rPr lang="ru-RU" smtClean="0"/>
              <a:t> </a:t>
            </a:r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успехов</a:t>
            </a:r>
            <a:r>
              <a:rPr lang="ru-RU" smtClean="0"/>
              <a:t>!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21508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39</TotalTime>
  <Words>84</Words>
  <Application>Microsoft Office PowerPoint</Application>
  <PresentationFormat>Широкоэкранный</PresentationFormat>
  <Paragraphs>11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Легкий дым</vt:lpstr>
      <vt:lpstr>Веселые смайлики Практическая работа №1</vt:lpstr>
      <vt:lpstr>Готовые изделия:</vt:lpstr>
      <vt:lpstr>Практическое задание:</vt:lpstr>
      <vt:lpstr>Творческих успехов!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Веселые смайлики Практическая работа №1</dc:title>
  <dc:creator>Методист</dc:creator>
  <cp:lastModifiedBy>Методист</cp:lastModifiedBy>
  <cp:revision>4</cp:revision>
  <dcterms:created xsi:type="dcterms:W3CDTF">2020-05-15T04:19:37Z</dcterms:created>
  <dcterms:modified xsi:type="dcterms:W3CDTF">2020-05-15T04:58:51Z</dcterms:modified>
</cp:coreProperties>
</file>