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93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4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813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465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235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707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748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112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240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0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39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5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39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175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80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81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7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36BD43-DF72-4C10-83F7-32C55199E5B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C2FC4A-8B75-4EF7-ABC8-84911149D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Цветы из бахромы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 технике квиллинг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практическая работа №1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Д.А., ПДО,</a:t>
            </a:r>
          </a:p>
          <a:p>
            <a:pPr algn="r"/>
            <a:r>
              <a:rPr lang="ru-RU" dirty="0" smtClean="0"/>
              <a:t>ТО «Волшебный завиток»,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18" y="377884"/>
            <a:ext cx="1892853" cy="8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75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12" t="18350" r="21245" b="5141"/>
          <a:stretch/>
        </p:blipFill>
        <p:spPr>
          <a:xfrm>
            <a:off x="3275463" y="2285999"/>
            <a:ext cx="5349922" cy="368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9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для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Полоски белой (любой другой) бумаги шириной 2,5 см,</a:t>
            </a:r>
          </a:p>
          <a:p>
            <a:r>
              <a:rPr lang="ru-RU" dirty="0" smtClean="0"/>
              <a:t>Полоски желтой бумаги 0,5 см;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48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от 23.05.;</a:t>
            </a:r>
          </a:p>
          <a:p>
            <a:r>
              <a:rPr lang="ru-RU" dirty="0" smtClean="0"/>
              <a:t>Подготовить все необходимые материалы;</a:t>
            </a:r>
          </a:p>
          <a:p>
            <a:r>
              <a:rPr lang="ru-RU" dirty="0" smtClean="0"/>
              <a:t>Научиться изготавливать цветы из бумаги методом бахромы;</a:t>
            </a:r>
          </a:p>
          <a:p>
            <a:r>
              <a:rPr lang="ru-RU" dirty="0" smtClean="0"/>
              <a:t>Фото готового изделия прислать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229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4584" y="2688102"/>
            <a:ext cx="9601196" cy="1303867"/>
          </a:xfrm>
        </p:spPr>
        <p:txBody>
          <a:bodyPr/>
          <a:lstStyle/>
          <a:p>
            <a:r>
              <a:rPr lang="ru-RU" smtClean="0"/>
              <a:t>Творческих успехов!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40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</TotalTime>
  <Words>92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Garamond</vt:lpstr>
      <vt:lpstr>Натуральные материалы</vt:lpstr>
      <vt:lpstr>Цветы из бахромы в технике квиллинг практическая работа №1</vt:lpstr>
      <vt:lpstr>Готовое изделие:</vt:lpstr>
      <vt:lpstr>Материалы для работы:</vt:lpstr>
      <vt:lpstr>Практическое задание:</vt:lpstr>
      <vt:lpstr>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 из бахромы в технике квиллинг практическая работа №1</dc:title>
  <dc:creator>Методист</dc:creator>
  <cp:lastModifiedBy>Методист</cp:lastModifiedBy>
  <cp:revision>2</cp:revision>
  <dcterms:created xsi:type="dcterms:W3CDTF">2020-05-19T07:44:32Z</dcterms:created>
  <dcterms:modified xsi:type="dcterms:W3CDTF">2020-05-19T07:59:04Z</dcterms:modified>
</cp:coreProperties>
</file>