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9A77DE92-28E1-4CB0-AEF5-5205639B9A7B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7FC7D4E7-65CB-4309-A1F3-DB30AE0DDD62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4481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DE92-28E1-4CB0-AEF5-5205639B9A7B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7D4E7-65CB-4309-A1F3-DB30AE0DDD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3727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DE92-28E1-4CB0-AEF5-5205639B9A7B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7D4E7-65CB-4309-A1F3-DB30AE0DDD62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70587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DE92-28E1-4CB0-AEF5-5205639B9A7B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7D4E7-65CB-4309-A1F3-DB30AE0DDD62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18919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DE92-28E1-4CB0-AEF5-5205639B9A7B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7D4E7-65CB-4309-A1F3-DB30AE0DDD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69661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DE92-28E1-4CB0-AEF5-5205639B9A7B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7D4E7-65CB-4309-A1F3-DB30AE0DDD62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65722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DE92-28E1-4CB0-AEF5-5205639B9A7B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7D4E7-65CB-4309-A1F3-DB30AE0DDD62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87795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DE92-28E1-4CB0-AEF5-5205639B9A7B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7D4E7-65CB-4309-A1F3-DB30AE0DDD62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20990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DE92-28E1-4CB0-AEF5-5205639B9A7B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7D4E7-65CB-4309-A1F3-DB30AE0DDD62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7063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DE92-28E1-4CB0-AEF5-5205639B9A7B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7D4E7-65CB-4309-A1F3-DB30AE0DDD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5083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DE92-28E1-4CB0-AEF5-5205639B9A7B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7D4E7-65CB-4309-A1F3-DB30AE0DDD62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24096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DE92-28E1-4CB0-AEF5-5205639B9A7B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7D4E7-65CB-4309-A1F3-DB30AE0DDD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10070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DE92-28E1-4CB0-AEF5-5205639B9A7B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7D4E7-65CB-4309-A1F3-DB30AE0DDD62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67724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DE92-28E1-4CB0-AEF5-5205639B9A7B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7D4E7-65CB-4309-A1F3-DB30AE0DDD62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49774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DE92-28E1-4CB0-AEF5-5205639B9A7B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7D4E7-65CB-4309-A1F3-DB30AE0DDD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74085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DE92-28E1-4CB0-AEF5-5205639B9A7B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7D4E7-65CB-4309-A1F3-DB30AE0DDD62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0378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DE92-28E1-4CB0-AEF5-5205639B9A7B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7D4E7-65CB-4309-A1F3-DB30AE0DDD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04077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A77DE92-28E1-4CB0-AEF5-5205639B9A7B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FC7D4E7-65CB-4309-A1F3-DB30AE0DDD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7791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Мышка</a:t>
            </a:r>
            <a:r>
              <a:rPr lang="ru-RU" dirty="0" smtClean="0"/>
              <a:t> </a:t>
            </a:r>
            <a:br>
              <a:rPr lang="ru-RU" dirty="0" smtClean="0"/>
            </a:br>
            <a:r>
              <a:rPr lang="ru-RU" sz="4000" dirty="0" smtClean="0"/>
              <a:t>в технике квиллинг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1800" dirty="0" smtClean="0"/>
              <a:t>практическая работа №1</a:t>
            </a:r>
            <a:endParaRPr lang="ru-RU" sz="1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r"/>
            <a:r>
              <a:rPr lang="ru-RU" dirty="0" smtClean="0"/>
              <a:t>Котелевец Д.А., ПДО,</a:t>
            </a:r>
          </a:p>
          <a:p>
            <a:pPr algn="r"/>
            <a:r>
              <a:rPr lang="ru-RU" dirty="0" smtClean="0"/>
              <a:t>ТО «Волшебный завиток»,</a:t>
            </a:r>
          </a:p>
          <a:p>
            <a:pPr algn="r"/>
            <a:r>
              <a:rPr lang="ru-RU" dirty="0" smtClean="0"/>
              <a:t>МБОУ ДО ЦТ «Мастер»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5636" y="446122"/>
            <a:ext cx="1947935" cy="917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3386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75113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Готовое изделие: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9153" t="33980" r="30959" b="29822"/>
          <a:stretch/>
        </p:blipFill>
        <p:spPr>
          <a:xfrm>
            <a:off x="3953301" y="1840546"/>
            <a:ext cx="4285397" cy="4385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716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Необходимые материалы: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Полоски бумаги белого и желтого цвета;</a:t>
            </a:r>
          </a:p>
          <a:p>
            <a:r>
              <a:rPr lang="ru-RU" dirty="0" smtClean="0"/>
              <a:t>Инструмент для квиллинга;</a:t>
            </a:r>
          </a:p>
          <a:p>
            <a:r>
              <a:rPr lang="ru-RU" dirty="0" smtClean="0"/>
              <a:t>Клей-карандаш;</a:t>
            </a:r>
          </a:p>
          <a:p>
            <a:r>
              <a:rPr lang="ru-RU" dirty="0" smtClean="0"/>
              <a:t>Клей-ПВА;</a:t>
            </a:r>
          </a:p>
          <a:p>
            <a:r>
              <a:rPr lang="ru-RU" dirty="0" smtClean="0"/>
              <a:t>Красная </a:t>
            </a:r>
            <a:r>
              <a:rPr lang="ru-RU" dirty="0" err="1" smtClean="0"/>
              <a:t>стразинка</a:t>
            </a:r>
            <a:r>
              <a:rPr lang="ru-RU" dirty="0" smtClean="0"/>
              <a:t>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14316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Практическое задание: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Посмотреть видео мастер-класс «Мышка» от 16.05.;</a:t>
            </a:r>
          </a:p>
          <a:p>
            <a:r>
              <a:rPr lang="ru-RU" dirty="0" smtClean="0"/>
              <a:t>Подготовить все необходимые материалы;</a:t>
            </a:r>
          </a:p>
          <a:p>
            <a:r>
              <a:rPr lang="ru-RU" dirty="0" smtClean="0"/>
              <a:t>Изготовить мышку;</a:t>
            </a:r>
          </a:p>
          <a:p>
            <a:r>
              <a:rPr lang="ru-RU" dirty="0" smtClean="0"/>
              <a:t>Фото творческой работы прислать педагогу в электронном виде (электронная почта, </a:t>
            </a:r>
            <a:r>
              <a:rPr lang="en-US" dirty="0" err="1" smtClean="0"/>
              <a:t>Whats</a:t>
            </a:r>
            <a:r>
              <a:rPr lang="en-US" dirty="0" smtClean="0"/>
              <a:t> App</a:t>
            </a:r>
            <a:r>
              <a:rPr lang="ru-RU" dirty="0" smtClean="0"/>
              <a:t>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69043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8232" y="2824580"/>
            <a:ext cx="9601196" cy="1303867"/>
          </a:xfrm>
        </p:spPr>
        <p:txBody>
          <a:bodyPr/>
          <a:lstStyle/>
          <a:p>
            <a:r>
              <a:rPr lang="ru-RU" smtClean="0"/>
              <a:t>Творческих успехов!!!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80007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22</TotalTime>
  <Words>79</Words>
  <Application>Microsoft Office PowerPoint</Application>
  <PresentationFormat>Широкоэкранный</PresentationFormat>
  <Paragraphs>17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8" baseType="lpstr">
      <vt:lpstr>Arial</vt:lpstr>
      <vt:lpstr>Garamond</vt:lpstr>
      <vt:lpstr>Натуральные материалы</vt:lpstr>
      <vt:lpstr>Мышка  в технике квиллинг практическая работа №1</vt:lpstr>
      <vt:lpstr>Готовое изделие:</vt:lpstr>
      <vt:lpstr>Необходимые материалы:</vt:lpstr>
      <vt:lpstr>Практическое задание:</vt:lpstr>
      <vt:lpstr>Творческих успехов!!!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Мышка  в технике квиллинг практическая работа №1</dc:title>
  <dc:creator>Методист</dc:creator>
  <cp:lastModifiedBy>Методист</cp:lastModifiedBy>
  <cp:revision>3</cp:revision>
  <dcterms:created xsi:type="dcterms:W3CDTF">2020-05-19T05:49:58Z</dcterms:created>
  <dcterms:modified xsi:type="dcterms:W3CDTF">2020-05-19T06:12:43Z</dcterms:modified>
</cp:coreProperties>
</file>