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450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023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0306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189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4936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647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842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67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957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52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099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69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2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534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23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064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E11C4-AEFB-4FC6-9D9C-3686A469E26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9CB76CE-B30E-4A3B-8620-0B47A5BE9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1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43553" y="1450075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Петельчатые цветы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в технике квиллинг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/>
              <a:t>практическое занятие № 1</a:t>
            </a:r>
            <a:endParaRPr lang="ru-RU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Котелевец Д.А., ПДО,</a:t>
            </a:r>
          </a:p>
          <a:p>
            <a:pPr algn="r"/>
            <a:r>
              <a:rPr lang="ru-RU" dirty="0" smtClean="0"/>
              <a:t>ТО «Волшебный завиток»,</a:t>
            </a:r>
          </a:p>
          <a:p>
            <a:pPr algn="r"/>
            <a:r>
              <a:rPr lang="ru-RU" dirty="0" smtClean="0"/>
              <a:t>МБОУ ДО ЦТ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579" y="760023"/>
            <a:ext cx="1906501" cy="89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1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мастер-класс «Цветы в петельчатой технике исполнения» 27.05 (2);</a:t>
            </a:r>
          </a:p>
          <a:p>
            <a:r>
              <a:rPr lang="ru-RU" dirty="0" smtClean="0"/>
              <a:t>Подготовить необходимый материал;</a:t>
            </a:r>
          </a:p>
          <a:p>
            <a:r>
              <a:rPr lang="ru-RU" dirty="0" smtClean="0"/>
              <a:t>Отработать приемы работы в гребешком в данной технике;</a:t>
            </a:r>
          </a:p>
          <a:p>
            <a:r>
              <a:rPr lang="ru-RU" dirty="0" smtClean="0"/>
              <a:t>Сделать цветок в петельчатой технике исполнения;</a:t>
            </a:r>
          </a:p>
          <a:p>
            <a:r>
              <a:rPr lang="ru-RU" dirty="0" smtClean="0"/>
              <a:t>Фото готовой работы прислать в электронном виде (электронная почта, </a:t>
            </a:r>
            <a:r>
              <a:rPr lang="en-US" dirty="0" err="1" smtClean="0"/>
              <a:t>Whats</a:t>
            </a:r>
            <a:r>
              <a:rPr lang="en-US" dirty="0" smtClean="0"/>
              <a:t> App)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030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 для работы: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Полоски бумаги любого оттенка 0,5 см;</a:t>
            </a:r>
          </a:p>
          <a:p>
            <a:r>
              <a:rPr lang="ru-RU" dirty="0" smtClean="0"/>
              <a:t>Гребешок (или специальный инструмент);</a:t>
            </a:r>
          </a:p>
          <a:p>
            <a:r>
              <a:rPr lang="ru-RU" dirty="0" smtClean="0"/>
              <a:t>Клей-карандаш;</a:t>
            </a:r>
          </a:p>
          <a:p>
            <a:r>
              <a:rPr lang="ru-RU" dirty="0" smtClean="0"/>
              <a:t>Клей-ПВА;</a:t>
            </a:r>
          </a:p>
          <a:p>
            <a:r>
              <a:rPr lang="ru-RU" smtClean="0"/>
              <a:t>Ножницы;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69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Готовое изделие: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016" t="14688" r="16560" b="17041"/>
          <a:stretch/>
        </p:blipFill>
        <p:spPr>
          <a:xfrm>
            <a:off x="2156346" y="1718508"/>
            <a:ext cx="8147714" cy="463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5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8901" y="2643979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59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34</TotalTime>
  <Words>99</Words>
  <Application>Microsoft Office PowerPoint</Application>
  <PresentationFormat>Широкоэкранный</PresentationFormat>
  <Paragraphs>18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Легкий дым</vt:lpstr>
      <vt:lpstr>Петельчатые цветы  в технике квиллинг практическое занятие № 1</vt:lpstr>
      <vt:lpstr>Практическое задание:</vt:lpstr>
      <vt:lpstr>Материал для работы:</vt:lpstr>
      <vt:lpstr>Готовое изделие: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Петельчатые цветы  в технике квиллинг практическое занятие № 1</dc:title>
  <dc:creator>Методист</dc:creator>
  <cp:lastModifiedBy>Методист</cp:lastModifiedBy>
  <cp:revision>4</cp:revision>
  <dcterms:created xsi:type="dcterms:W3CDTF">2020-05-19T09:51:07Z</dcterms:created>
  <dcterms:modified xsi:type="dcterms:W3CDTF">2020-05-19T10:26:05Z</dcterms:modified>
</cp:coreProperties>
</file>