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2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9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3388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279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236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508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857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29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37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3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111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4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285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39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5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9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F4E27-721E-48DB-A5F0-735864AAF807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8E55C1-37F7-4CDF-B0FB-A21CE5456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74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Творческая работа «Рябина» </a:t>
            </a:r>
            <a:br>
              <a:rPr lang="ru-RU" dirty="0" smtClean="0"/>
            </a:br>
            <a:r>
              <a:rPr lang="ru-RU" dirty="0" smtClean="0"/>
              <a:t>в технике квиллинг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Котелевец Дарья Александровна,</a:t>
            </a:r>
          </a:p>
          <a:p>
            <a:r>
              <a:rPr lang="ru-RU" dirty="0" smtClean="0"/>
              <a:t>ПДО, МБОУ ДО ЦТ «Мастер»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2528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Готовая работа «Рябина»</a:t>
            </a:r>
            <a:endParaRPr lang="ru-RU" dirty="0"/>
          </a:p>
        </p:txBody>
      </p:sp>
      <p:pic>
        <p:nvPicPr>
          <p:cNvPr id="1026" name="Picture 2" descr="Ветка рябины в технике квиллинг своими рукам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04" y="1296537"/>
            <a:ext cx="7472497" cy="4898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361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цветная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бумага (полоски бумаги);</a:t>
            </a:r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канцелярский нож (ножницы);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инструмент для кручения;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качественный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клей-карандаш;</a:t>
            </a:r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картон для создания основы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274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0293"/>
            <a:ext cx="8596668" cy="13208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Ветка рябины должна состоять не только из ягод, но и из листьев. С них мы и начнём. Так как осенние листья рябины разноцветные, то приготовим полоски бумаги разных цветов.</a:t>
            </a:r>
            <a:endParaRPr lang="ru-RU" sz="2400" dirty="0"/>
          </a:p>
        </p:txBody>
      </p:sp>
      <p:pic>
        <p:nvPicPr>
          <p:cNvPr id="2050" name="Picture 2" descr="https://hobby-up.ru/wp-content/uploads/2018/10/kvilling-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35" y="1946916"/>
            <a:ext cx="3021210" cy="2191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obby-up.ru/wp-content/uploads/2018/10/kvilling-ryabina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863" y="1946916"/>
            <a:ext cx="3158289" cy="2191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hobby-up.ru/wp-content/uploads/2018/10/kvilling-ryabina-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033" y="1946916"/>
            <a:ext cx="3153257" cy="21928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hobby-up.ru/wp-content/uploads/2018/10/kvilling-ryabina-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35" y="4555641"/>
            <a:ext cx="3021210" cy="1942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hobby-up.ru/wp-content/uploads/2018/10/kvilling-ryabina-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863" y="4555641"/>
            <a:ext cx="3158289" cy="1942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hobby-up.ru/wp-content/uploads/2018/10/kvilling-ryabina-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033" y="4415599"/>
            <a:ext cx="3153257" cy="2082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120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Теперь приступаем к сбору листика. Берем полоску, складываем пополам и склеиваем между собой</a:t>
            </a:r>
            <a:endParaRPr lang="ru-RU" sz="2000" dirty="0"/>
          </a:p>
        </p:txBody>
      </p:sp>
      <p:pic>
        <p:nvPicPr>
          <p:cNvPr id="3074" name="Picture 2" descr="https://hobby-up.ru/wp-content/uploads/2018/10/kvilling-ryabina-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460311"/>
            <a:ext cx="2882417" cy="19204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hobby-up.ru/wp-content/uploads/2018/10/kvilling-ryabina-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71" y="1407384"/>
            <a:ext cx="2901523" cy="1973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hobby-up.ru/wp-content/uploads/2018/10/kvilling-ryabina-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61" y="1407384"/>
            <a:ext cx="4375482" cy="2986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hobby-up.ru/wp-content/uploads/2018/10/kvilling-ryabina-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521" y="3562278"/>
            <a:ext cx="4552903" cy="3033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914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Теперь пришёл черед ягод. Ягоды должны быть максимально плотными</a:t>
            </a:r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 Полученные рябинки склеиваем между собой.</a:t>
            </a:r>
            <a:endParaRPr lang="ru-RU" sz="2400" dirty="0"/>
          </a:p>
        </p:txBody>
      </p:sp>
      <p:pic>
        <p:nvPicPr>
          <p:cNvPr id="4098" name="Picture 2" descr="https://hobby-up.ru/wp-content/uploads/2018/10/kvilling-ryabina-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0400"/>
            <a:ext cx="3432298" cy="2286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hobby-up.ru/wp-content/uploads/2018/10/kvilling-ryabina-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130" y="3115094"/>
            <a:ext cx="3636585" cy="2422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hobby-up.ru/wp-content/uploads/2018/10/kvilling-ryabina-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520" y="3998794"/>
            <a:ext cx="3660086" cy="2438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3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 </a:t>
            </a:r>
            <a:r>
              <a:rPr lang="ru-RU" sz="2700" dirty="0">
                <a:solidFill>
                  <a:srgbClr val="666666"/>
                </a:solidFill>
                <a:latin typeface="Arial" panose="020B0604020202020204" pitchFamily="34" charset="0"/>
              </a:rPr>
              <a:t>Далее нарезаем небольшие полосочки, из которых  будем делать веточки к рябинкам.</a:t>
            </a:r>
            <a:endParaRPr lang="ru-RU" sz="2700" dirty="0"/>
          </a:p>
        </p:txBody>
      </p:sp>
      <p:pic>
        <p:nvPicPr>
          <p:cNvPr id="5122" name="Picture 2" descr="https://hobby-up.ru/wp-content/uploads/2018/10/kvilling-ryabina-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16" y="1930400"/>
            <a:ext cx="3353792" cy="2356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hobby-up.ru/wp-content/uploads/2018/10/kvilling-ryabina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64" y="2634019"/>
            <a:ext cx="3601378" cy="2530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hobby-up.ru/wp-content/uploads/2018/10/kvilling-ryabina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560" y="4053386"/>
            <a:ext cx="3656645" cy="2482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326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Нужно собрать все элементы в единую </a:t>
            </a:r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композицию. Рекомендуется взять в качестве основы картон, а затем приклеить все полученные элементы. Рябиновая ветка (гроздья рябины) </a:t>
            </a:r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готова!</a:t>
            </a:r>
            <a:endParaRPr lang="ru-RU" sz="2400" dirty="0"/>
          </a:p>
        </p:txBody>
      </p:sp>
      <p:pic>
        <p:nvPicPr>
          <p:cNvPr id="6146" name="Picture 2" descr="https://hobby-up.ru/wp-content/uploads/2018/10/kvilling-ryabina_5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20" y="2315288"/>
            <a:ext cx="5677468" cy="4447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538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Творческих успехов!!!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36581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</TotalTime>
  <Words>142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Грань</vt:lpstr>
      <vt:lpstr>Творческая работа «Рябина»  в технике квиллинг</vt:lpstr>
      <vt:lpstr>Готовая работа «Рябина»</vt:lpstr>
      <vt:lpstr>Инструменты и материалы:</vt:lpstr>
      <vt:lpstr>Ветка рябины должна состоять не только из ягод, но и из листьев. С них мы и начнём. Так как осенние листья рябины разноцветные, то приготовим полоски бумаги разных цветов.</vt:lpstr>
      <vt:lpstr>Теперь приступаем к сбору листика. Берем полоску, складываем пополам и склеиваем между собой</vt:lpstr>
      <vt:lpstr>Теперь пришёл черед ягод. Ягоды должны быть максимально плотными. Полученные рябинки склеиваем между собой.</vt:lpstr>
      <vt:lpstr> Далее нарезаем небольшие полосочки, из которых  будем делать веточки к рябинкам.</vt:lpstr>
      <vt:lpstr>Нужно собрать все элементы в единую композицию. Рекомендуется взять в качестве основы картон, а затем приклеить все полученные элементы. Рябиновая ветка (гроздья рябины) готова!</vt:lpstr>
      <vt:lpstr>     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работа «Рябина»  в технике квиллинг</dc:title>
  <dc:creator>Методист</dc:creator>
  <cp:lastModifiedBy>Методист</cp:lastModifiedBy>
  <cp:revision>5</cp:revision>
  <dcterms:created xsi:type="dcterms:W3CDTF">2021-10-12T10:10:50Z</dcterms:created>
  <dcterms:modified xsi:type="dcterms:W3CDTF">2021-10-12T11:52:38Z</dcterms:modified>
</cp:coreProperties>
</file>