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39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ТЕМА «ВРАЩАТЕЛЬНОЕ И ПОСТУПАТЕЛЬНОЕ ДВИЖЕНИЕ»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98072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3100" b="1" dirty="0"/>
              <a:t>B</a:t>
            </a:r>
            <a:r>
              <a:rPr lang="ru-RU" sz="3100" b="1" dirty="0"/>
              <a:t>3.</a:t>
            </a:r>
            <a:r>
              <a:rPr lang="ru-RU" sz="3100" dirty="0"/>
              <a:t> Какие из обведенных деталей на картинке будут двигаться вместе, когда работает мотор?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02024" y="2136279"/>
            <a:ext cx="5760640" cy="40732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63991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Пример преобразования вращательного движения в поступательное и наоборот</a:t>
            </a:r>
            <a:endParaRPr lang="ru-RU" dirty="0"/>
          </a:p>
        </p:txBody>
      </p:sp>
      <p:pic>
        <p:nvPicPr>
          <p:cNvPr id="1026" name="Рисунок 3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2071678"/>
            <a:ext cx="7500990" cy="37703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Примеры вращательного (карусельные двери) поступательного движения </a:t>
            </a:r>
            <a:br>
              <a:rPr lang="ru-RU" dirty="0" smtClean="0"/>
            </a:br>
            <a:r>
              <a:rPr lang="ru-RU" dirty="0" smtClean="0"/>
              <a:t>(педаль велосипедиста)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2050" name="Рисунок 3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428868"/>
            <a:ext cx="4322000" cy="2931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Рисунок 3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2" y="2428868"/>
            <a:ext cx="4452215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Какие детали потребуются, чтобы собрать животное, изображенное ниже? </a:t>
            </a:r>
            <a:endParaRPr lang="ru-RU" dirty="0"/>
          </a:p>
        </p:txBody>
      </p:sp>
      <p:pic>
        <p:nvPicPr>
          <p:cNvPr id="3074" name="Рисунок 35"/>
          <p:cNvPicPr>
            <a:picLocks noChangeAspect="1" noChangeArrowheads="1"/>
          </p:cNvPicPr>
          <p:nvPr/>
        </p:nvPicPr>
        <p:blipFill>
          <a:blip r:embed="rId2"/>
          <a:srcRect l="6686" r="13980"/>
          <a:stretch>
            <a:fillRect/>
          </a:stretch>
        </p:blipFill>
        <p:spPr bwMode="auto">
          <a:xfrm>
            <a:off x="142844" y="2928934"/>
            <a:ext cx="3095625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Рисунок 3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86116" y="1928802"/>
            <a:ext cx="5675896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«Кит»</a:t>
            </a:r>
            <a:endParaRPr lang="ru-RU" dirty="0"/>
          </a:p>
        </p:txBody>
      </p:sp>
      <p:pic>
        <p:nvPicPr>
          <p:cNvPr id="4098" name="Рисунок 3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1428736"/>
            <a:ext cx="6215106" cy="49147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Вращательное движение двигателя преобразуется в поступательное движение «Кита»</a:t>
            </a:r>
            <a:endParaRPr lang="ru-RU" dirty="0"/>
          </a:p>
        </p:txBody>
      </p:sp>
      <p:pic>
        <p:nvPicPr>
          <p:cNvPr id="5122" name="Рисунок 3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2285992"/>
            <a:ext cx="7929618" cy="3878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Поезд - преобразование энергии поступательного движения в энергию вращательного движения заставляет колесо крутиться.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6146" name="Рисунок 3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2500306"/>
            <a:ext cx="8019602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5" y="836712"/>
            <a:ext cx="8424935" cy="2304256"/>
          </a:xfrm>
        </p:spPr>
        <p:txBody>
          <a:bodyPr>
            <a:noAutofit/>
          </a:bodyPr>
          <a:lstStyle/>
          <a:p>
            <a:r>
              <a:rPr lang="ru-RU" sz="2800" b="1" dirty="0"/>
              <a:t>КОНТРОЛЬНЫЕ ЗАДАНИЯ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b="1" dirty="0"/>
              <a:t> 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en-US" sz="2800" b="1" dirty="0"/>
              <a:t>B</a:t>
            </a:r>
            <a:r>
              <a:rPr lang="ru-RU" sz="2800" b="1" dirty="0"/>
              <a:t>1.</a:t>
            </a:r>
            <a:r>
              <a:rPr lang="ru-RU" sz="2800" dirty="0"/>
              <a:t> Мы только что построили механизм, который преобразует вращательное движение в поступательное. Мотор совершает вращательное движение. Какая из изображенных деталей является мотором? </a:t>
            </a:r>
            <a:r>
              <a:rPr lang="ru-RU" sz="1800" dirty="0"/>
              <a:t/>
            </a:r>
            <a:br>
              <a:rPr lang="ru-RU" sz="1800" dirty="0"/>
            </a:br>
            <a:endParaRPr lang="ru-RU" sz="1800" dirty="0"/>
          </a:p>
        </p:txBody>
      </p:sp>
      <p:pic>
        <p:nvPicPr>
          <p:cNvPr id="4" name="Рисунок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7603" y="3717032"/>
            <a:ext cx="7200800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264649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548680"/>
            <a:ext cx="8208912" cy="2088232"/>
          </a:xfrm>
        </p:spPr>
        <p:txBody>
          <a:bodyPr>
            <a:normAutofit fontScale="90000"/>
          </a:bodyPr>
          <a:lstStyle/>
          <a:p>
            <a:r>
              <a:rPr lang="en-US" sz="3100" b="1" dirty="0"/>
              <a:t>B</a:t>
            </a:r>
            <a:r>
              <a:rPr lang="ru-RU" sz="3100" b="1" dirty="0"/>
              <a:t>2. </a:t>
            </a:r>
            <a:r>
              <a:rPr lang="ru-RU" sz="3100" dirty="0"/>
              <a:t>На каком рисунке показано преобразование вращательного движения в поступательное движение?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3608" y="2420888"/>
            <a:ext cx="7488832" cy="3709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8537555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62</Words>
  <Application>Microsoft Office PowerPoint</Application>
  <PresentationFormat>Экран (4:3)</PresentationFormat>
  <Paragraphs>10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Calibri</vt:lpstr>
      <vt:lpstr>Тема Office</vt:lpstr>
      <vt:lpstr>ТЕМА «ВРАЩАТЕЛЬНОЕ И ПОСТУПАТЕЛЬНОЕ ДВИЖЕНИЕ» </vt:lpstr>
      <vt:lpstr>Пример преобразования вращательного движения в поступательное и наоборот</vt:lpstr>
      <vt:lpstr>  Примеры вращательного (карусельные двери) поступательного движения  (педаль велосипедиста) </vt:lpstr>
      <vt:lpstr>Какие детали потребуются, чтобы собрать животное, изображенное ниже? </vt:lpstr>
      <vt:lpstr>«Кит»</vt:lpstr>
      <vt:lpstr> Вращательное движение двигателя преобразуется в поступательное движение «Кита»</vt:lpstr>
      <vt:lpstr>  Поезд - преобразование энергии поступательного движения в энергию вращательного движения заставляет колесо крутиться. </vt:lpstr>
      <vt:lpstr>КОНТРОЛЬНЫЕ ЗАДАНИЯ   B1. Мы только что построили механизм, который преобразует вращательное движение в поступательное. Мотор совершает вращательное движение. Какая из изображенных деталей является мотором?  </vt:lpstr>
      <vt:lpstr>B2. На каком рисунке показано преобразование вращательного движения в поступательное движение?  </vt:lpstr>
      <vt:lpstr>B3. Какие из обведенных деталей на картинке будут двигаться вместе, когда работает мотор? 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«ВРАЩАТЕЛЬНОЕ И ПОСТУПАТЕЛЬНОЕ ДВИЖЕНИЕ» </dc:title>
  <dc:creator>Пользователь</dc:creator>
  <cp:lastModifiedBy>Педагог ДО</cp:lastModifiedBy>
  <cp:revision>3</cp:revision>
  <dcterms:created xsi:type="dcterms:W3CDTF">2016-09-29T16:53:26Z</dcterms:created>
  <dcterms:modified xsi:type="dcterms:W3CDTF">2020-04-14T08:57:40Z</dcterms:modified>
</cp:coreProperties>
</file>