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8" r:id="rId13"/>
    <p:sldId id="269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D3A6-8D85-4C67-ADB6-ABC0746E904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59D383F-5AAD-47A9-AE7E-A2F57D36F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D3A6-8D85-4C67-ADB6-ABC0746E904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383F-5AAD-47A9-AE7E-A2F57D36F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D3A6-8D85-4C67-ADB6-ABC0746E904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383F-5AAD-47A9-AE7E-A2F57D36F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D3A6-8D85-4C67-ADB6-ABC0746E904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59D383F-5AAD-47A9-AE7E-A2F57D36F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D3A6-8D85-4C67-ADB6-ABC0746E904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383F-5AAD-47A9-AE7E-A2F57D36FA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D3A6-8D85-4C67-ADB6-ABC0746E904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383F-5AAD-47A9-AE7E-A2F57D36F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D3A6-8D85-4C67-ADB6-ABC0746E904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59D383F-5AAD-47A9-AE7E-A2F57D36FA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D3A6-8D85-4C67-ADB6-ABC0746E904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383F-5AAD-47A9-AE7E-A2F57D36F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D3A6-8D85-4C67-ADB6-ABC0746E904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383F-5AAD-47A9-AE7E-A2F57D36F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D3A6-8D85-4C67-ADB6-ABC0746E904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383F-5AAD-47A9-AE7E-A2F57D36F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D3A6-8D85-4C67-ADB6-ABC0746E904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383F-5AAD-47A9-AE7E-A2F57D36FA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858D3A6-8D85-4C67-ADB6-ABC0746E904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59D383F-5AAD-47A9-AE7E-A2F57D36FA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612576" y="5301208"/>
            <a:ext cx="10042376" cy="914400"/>
          </a:xfrm>
        </p:spPr>
        <p:txBody>
          <a:bodyPr>
            <a:noAutofit/>
          </a:bodyPr>
          <a:lstStyle/>
          <a:p>
            <a:pPr algn="ctr"/>
            <a:r>
              <a:rPr lang="ru-RU" altLang="ru-RU" sz="3600" dirty="0"/>
              <a:t>Котелевец О.А., ПДО,</a:t>
            </a:r>
            <a:br>
              <a:rPr lang="ru-RU" altLang="ru-RU" sz="3600" dirty="0"/>
            </a:br>
            <a:r>
              <a:rPr lang="ru-RU" altLang="ru-RU" sz="3600" dirty="0"/>
              <a:t>ТО «Узор»,</a:t>
            </a:r>
            <a:br>
              <a:rPr lang="ru-RU" altLang="ru-RU" sz="3600" dirty="0"/>
            </a:br>
            <a:r>
              <a:rPr lang="ru-RU" altLang="ru-RU" sz="3600" dirty="0"/>
              <a:t>МБОУ ДО ЦТ «Мастер</a:t>
            </a:r>
            <a:r>
              <a:rPr lang="ru-RU" altLang="ru-RU" sz="5400" dirty="0"/>
              <a:t>»</a:t>
            </a:r>
            <a:endParaRPr lang="ru-RU" altLang="ru-RU" sz="3600" dirty="0"/>
          </a:p>
          <a:p>
            <a:pPr algn="ctr"/>
            <a:endParaRPr lang="ru-RU" sz="3600" dirty="0"/>
          </a:p>
        </p:txBody>
      </p:sp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971600" y="1052736"/>
            <a:ext cx="8458200" cy="1222375"/>
          </a:xfrm>
        </p:spPr>
        <p:txBody>
          <a:bodyPr>
            <a:normAutofit/>
          </a:bodyPr>
          <a:lstStyle/>
          <a:p>
            <a:r>
              <a:rPr lang="ru-RU" dirty="0"/>
              <a:t>Отделка изделий из древесины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4991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768" y="13075"/>
            <a:ext cx="8458200" cy="122237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effectLst/>
              </a:rPr>
              <a:t>Зачистка деревянных поверхностей</a:t>
            </a:r>
            <a:br>
              <a:rPr lang="ru-RU" b="1" dirty="0">
                <a:effectLst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764704"/>
            <a:ext cx="8458200" cy="914400"/>
          </a:xfrm>
        </p:spPr>
        <p:txBody>
          <a:bodyPr>
            <a:normAutofit/>
          </a:bodyPr>
          <a:lstStyle/>
          <a:p>
            <a:r>
              <a:rPr lang="ru-RU" sz="1800" dirty="0"/>
              <a:t>Поверхности деревянных деталей для придания им чистоты и гладкости зачищают напильниками </a:t>
            </a:r>
            <a:r>
              <a:rPr lang="ru-RU" sz="1800" dirty="0" smtClean="0"/>
              <a:t>или </a:t>
            </a:r>
            <a:r>
              <a:rPr lang="ru-RU" sz="1800" dirty="0"/>
              <a:t>наждачной бумагой.</a:t>
            </a:r>
          </a:p>
        </p:txBody>
      </p:sp>
      <p:pic>
        <p:nvPicPr>
          <p:cNvPr id="7170" name="Picture 2" descr="C:\Users\User\Desktop\11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5" t="3785" r="4493" b="8223"/>
          <a:stretch/>
        </p:blipFill>
        <p:spPr bwMode="auto">
          <a:xfrm>
            <a:off x="323528" y="1916832"/>
            <a:ext cx="1837678" cy="254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4581128"/>
            <a:ext cx="35283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Инструменты для зачистки изделий: а — напильник (1 — рукоятка, 2 — стержень, 3 — носок, 4 — насечка); б — шлифовальная колодка (1 — наждачная бумага, 2 — колодка, 3 — прижим, 4 — шуруп)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35896" y="2036615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Для зачистки поверхностей древесины применяют различные напильники. По форме поперечного сечения напильники бывают плоскими, квадратными, трехгранными, круглыми и т. д. Напильниками можно зачищать как наружные, так и внутренние поверхности (отверстия).</a:t>
            </a:r>
          </a:p>
        </p:txBody>
      </p:sp>
    </p:spTree>
    <p:extLst>
      <p:ext uri="{BB962C8B-B14F-4D97-AF65-F5344CB8AC3E}">
        <p14:creationId xmlns:p14="http://schemas.microsoft.com/office/powerpoint/2010/main" val="39914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-14545"/>
            <a:ext cx="8458200" cy="4251920"/>
          </a:xfrm>
        </p:spPr>
        <p:txBody>
          <a:bodyPr>
            <a:normAutofit/>
          </a:bodyPr>
          <a:lstStyle/>
          <a:p>
            <a:r>
              <a:rPr lang="ru-RU" b="1" dirty="0"/>
              <a:t>Правила безопасной работы</a:t>
            </a:r>
          </a:p>
          <a:p>
            <a:r>
              <a:rPr lang="ru-RU" dirty="0" smtClean="0"/>
              <a:t>1.Зачищайте </a:t>
            </a:r>
            <a:r>
              <a:rPr lang="ru-RU" dirty="0"/>
              <a:t>изделие только напильником с исправной и надежно закрепленной ручкой.</a:t>
            </a:r>
          </a:p>
          <a:p>
            <a:r>
              <a:rPr lang="ru-RU" dirty="0" smtClean="0"/>
              <a:t>2.При </a:t>
            </a:r>
            <a:r>
              <a:rPr lang="ru-RU" dirty="0"/>
              <a:t>работе не захватывайте носок напильника пальцами левой руки, а нажимайте на него сверху.</a:t>
            </a:r>
          </a:p>
          <a:p>
            <a:r>
              <a:rPr lang="ru-RU" dirty="0" smtClean="0"/>
              <a:t>3.Не </a:t>
            </a:r>
            <a:r>
              <a:rPr lang="ru-RU" dirty="0"/>
              <a:t>сдувайте шлифовальную пыль — очищайте изделие и стол щеткой, сметая пыль в совок.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794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892899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Лакирование</a:t>
            </a:r>
          </a:p>
          <a:p>
            <a:r>
              <a:rPr lang="ru-RU" dirty="0"/>
              <a:t>Лакирование — это также один из способов отделки готовых изделий. При лакировании остаются видны натуральный цвет и текстура древесины. Лак предохраняет поверхности древесных изделий от проникновения влаги и гниения.</a:t>
            </a:r>
          </a:p>
          <a:p>
            <a:r>
              <a:rPr lang="ru-RU" dirty="0"/>
              <a:t>В процессе лакирования лак наносят на деревянную поверхность кистью (рис. </a:t>
            </a:r>
            <a:r>
              <a:rPr lang="ru-RU" dirty="0" smtClean="0"/>
              <a:t>а</a:t>
            </a:r>
            <a:r>
              <a:rPr lang="ru-RU" dirty="0"/>
              <a:t>), тампоном (рис. </a:t>
            </a:r>
            <a:r>
              <a:rPr lang="ru-RU" dirty="0" smtClean="0"/>
              <a:t>б</a:t>
            </a:r>
            <a:r>
              <a:rPr lang="ru-RU" dirty="0"/>
              <a:t>) или путем погружения изделия в лак. После нанесения лака изделие высушивают холодным или горячим способом в специальных шкафах или сушилках. После высыхания лакированную поверхность иногда дополнительно шлифуют, лакируют еще раз или полируют тампоном с политурой (растворителем лака).</a:t>
            </a:r>
          </a:p>
        </p:txBody>
      </p:sp>
      <p:pic>
        <p:nvPicPr>
          <p:cNvPr id="9218" name="Picture 2" descr="C:\Users\User\Desktop\1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025" y="3074988"/>
            <a:ext cx="5362575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63688" y="5373216"/>
            <a:ext cx="42230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/>
              <a:t>Лакирование: а — кистью; б —тампоном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937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62646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Правила безопасной работы</a:t>
            </a:r>
          </a:p>
          <a:p>
            <a:r>
              <a:rPr lang="ru-RU" sz="2400" dirty="0" smtClean="0"/>
              <a:t>1.При </a:t>
            </a:r>
            <a:r>
              <a:rPr lang="ru-RU" sz="2400" dirty="0"/>
              <a:t>лакировании обязательно проветривайте помещение.</a:t>
            </a:r>
          </a:p>
          <a:p>
            <a:r>
              <a:rPr lang="ru-RU" sz="2400" dirty="0" smtClean="0"/>
              <a:t>2.Не </a:t>
            </a:r>
            <a:r>
              <a:rPr lang="ru-RU" sz="2400" dirty="0"/>
              <a:t>лакируйте поверхности вблизи нагревательных приборов, так как лак очень горюч.</a:t>
            </a:r>
          </a:p>
          <a:p>
            <a:r>
              <a:rPr lang="ru-RU" sz="2400" dirty="0" smtClean="0"/>
              <a:t>3.Не </a:t>
            </a:r>
            <a:r>
              <a:rPr lang="ru-RU" sz="2400" dirty="0"/>
              <a:t>нюхайте лак во избежание отравления.</a:t>
            </a:r>
          </a:p>
          <a:p>
            <a:r>
              <a:rPr lang="ru-RU" sz="2400" dirty="0" smtClean="0"/>
              <a:t>4.Избегайте </a:t>
            </a:r>
            <a:r>
              <a:rPr lang="ru-RU" sz="2400" dirty="0"/>
              <a:t>попадания лака на открытые участки кожи, в глаза.</a:t>
            </a:r>
          </a:p>
          <a:p>
            <a:r>
              <a:rPr lang="ru-RU" sz="2400" dirty="0" smtClean="0"/>
              <a:t>5.После </a:t>
            </a:r>
            <a:r>
              <a:rPr lang="ru-RU" sz="2400" dirty="0"/>
              <a:t>работы с лаком тщательно мойте руки с мылом</a:t>
            </a:r>
            <a:r>
              <a:rPr lang="ru-RU" sz="2400" dirty="0" smtClean="0"/>
              <a:t>.</a:t>
            </a:r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7932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2636912"/>
            <a:ext cx="7272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Спасибо за внимание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107457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_MG_32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268760"/>
            <a:ext cx="5904656" cy="4054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21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88640"/>
            <a:ext cx="8458200" cy="122237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effectLst/>
              </a:rPr>
              <a:t>Выпиливание лобзиком</a:t>
            </a:r>
            <a:br>
              <a:rPr lang="ru-RU" b="1" dirty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458200" cy="91440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Любое изделие из фанеры (шкатулку, полочку, игрушку) можно преобразить, сделать красивым и оригинальным с помощью лобзика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4293096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Деревянная пластина, украшенная вырезами с помощью лобзика</a:t>
            </a:r>
            <a:endParaRPr lang="ru-RU" dirty="0"/>
          </a:p>
        </p:txBody>
      </p:sp>
      <p:pic>
        <p:nvPicPr>
          <p:cNvPr id="1027" name="Picture 3" descr="C:\Users\User\Desktop\447e8c473bf5d43ecf6e81463ee8d5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916832"/>
            <a:ext cx="4104456" cy="2190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924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-10956"/>
            <a:ext cx="8458200" cy="6336704"/>
          </a:xfrm>
        </p:spPr>
        <p:txBody>
          <a:bodyPr>
            <a:normAutofit/>
          </a:bodyPr>
          <a:lstStyle/>
          <a:p>
            <a:r>
              <a:rPr lang="ru-RU" dirty="0"/>
              <a:t>Перед работой лобзиком нужно правильно и с натяжением закрепить пилку в рамке. Для стягивания рамки лобзика перед креплением пилки применяют специальный </a:t>
            </a:r>
            <a:r>
              <a:rPr lang="ru-RU" dirty="0" smtClean="0"/>
              <a:t>зажим. После </a:t>
            </a:r>
            <a:r>
              <a:rPr lang="ru-RU" dirty="0"/>
              <a:t>закрепления пилки винтами зажим снимают. Пилка под действием упругости рамки натягивается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r>
              <a:rPr lang="ru-RU" b="1" i="1" dirty="0" smtClean="0"/>
              <a:t>Стягивание </a:t>
            </a:r>
            <a:r>
              <a:rPr lang="ru-RU" b="1" i="1" dirty="0"/>
              <a:t>рамки лобзика: 1 — зажим; 2 — рамка лобзика</a:t>
            </a:r>
            <a:endParaRPr lang="ru-RU" dirty="0"/>
          </a:p>
          <a:p>
            <a:endParaRPr lang="ru-RU" dirty="0"/>
          </a:p>
        </p:txBody>
      </p:sp>
      <p:pic>
        <p:nvPicPr>
          <p:cNvPr id="2050" name="Picture 2" descr="C:\Users\User\Desktop\1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1" t="1861" r="3303" b="8774"/>
          <a:stretch/>
        </p:blipFill>
        <p:spPr bwMode="auto">
          <a:xfrm>
            <a:off x="3131840" y="2636912"/>
            <a:ext cx="2172832" cy="221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64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332656"/>
            <a:ext cx="8458200" cy="914400"/>
          </a:xfrm>
        </p:spPr>
        <p:txBody>
          <a:bodyPr>
            <a:normAutofit/>
          </a:bodyPr>
          <a:lstStyle/>
          <a:p>
            <a:r>
              <a:rPr lang="ru-RU" sz="1600" dirty="0"/>
              <a:t>При выпиливании лобзиком в заднем зажиме верстака или струбциной к крышке верстака крепят специальный выпиловочный столик</a:t>
            </a:r>
          </a:p>
        </p:txBody>
      </p:sp>
      <p:pic>
        <p:nvPicPr>
          <p:cNvPr id="4098" name="Picture 2" descr="C:\Users\User\Desktop\1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5" t="2561" r="5005" b="8193"/>
          <a:stretch/>
        </p:blipFill>
        <p:spPr bwMode="auto">
          <a:xfrm>
            <a:off x="568152" y="1484784"/>
            <a:ext cx="2090555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7682" y="5134344"/>
            <a:ext cx="2411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/>
              <a:t>Выпиловочный столик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07904" y="1196752"/>
            <a:ext cx="5256584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Если выпиливается внутренний контур заготовки, то в вырезаемой части прокалывают шилом или высверливают отверстие. В отверстие заводят снизу верхний, незакрепленный конец пилки, рамку лобзика сжимают и закрепляют конец пилки. Заготовку прижимают к выпиловочному столику сверху и лобзиком выпиливают контур по линии разметки. Лобзик перемещают вниз и вверх без перекосов пилки с легким нажимом, чтобы не сломать пилку. В местах резкого поворота линий заготовку плавно поворачивают на столике, не прекращая движений лобзиком. После выпиливания внутреннего контура пилку раскрепляют и вынимают лобзик. 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1029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620688"/>
            <a:ext cx="8458200" cy="3960440"/>
          </a:xfrm>
        </p:spPr>
        <p:txBody>
          <a:bodyPr>
            <a:normAutofit/>
          </a:bodyPr>
          <a:lstStyle/>
          <a:p>
            <a:r>
              <a:rPr lang="ru-RU" b="1" dirty="0"/>
              <a:t>Правила безопасной работы</a:t>
            </a:r>
          </a:p>
          <a:p>
            <a:r>
              <a:rPr lang="ru-RU" dirty="0" smtClean="0"/>
              <a:t>1.Перед </a:t>
            </a:r>
            <a:r>
              <a:rPr lang="ru-RU" dirty="0"/>
              <a:t>началом работы лобзиком и шилом проверьте, надежно ли закреплены ручки инструментов.</a:t>
            </a:r>
          </a:p>
          <a:p>
            <a:r>
              <a:rPr lang="ru-RU" dirty="0" smtClean="0"/>
              <a:t>2.Надежно </a:t>
            </a:r>
            <a:r>
              <a:rPr lang="ru-RU" dirty="0"/>
              <a:t>крепите выпиловочный столик к верстаку.</a:t>
            </a:r>
          </a:p>
          <a:p>
            <a:r>
              <a:rPr lang="ru-RU" dirty="0" smtClean="0"/>
              <a:t>3.Надежно </a:t>
            </a:r>
            <a:r>
              <a:rPr lang="ru-RU" dirty="0"/>
              <a:t>закрепляйте пилку в рамке лобзика.</a:t>
            </a:r>
          </a:p>
          <a:p>
            <a:r>
              <a:rPr lang="ru-RU" dirty="0" smtClean="0"/>
              <a:t>4.Не </a:t>
            </a:r>
            <a:r>
              <a:rPr lang="ru-RU" dirty="0"/>
              <a:t>делайте резких движений лобзиком при выпиливании, не наклоняйтесь низко над заготовкой.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01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352" y="116632"/>
            <a:ext cx="8458200" cy="3384376"/>
          </a:xfrm>
        </p:spPr>
        <p:txBody>
          <a:bodyPr>
            <a:normAutofit/>
          </a:bodyPr>
          <a:lstStyle/>
          <a:p>
            <a:r>
              <a:rPr lang="ru-RU" sz="3200" b="1" dirty="0"/>
              <a:t>Выжигание</a:t>
            </a:r>
          </a:p>
          <a:p>
            <a:r>
              <a:rPr lang="ru-RU" sz="2000" dirty="0"/>
              <a:t>Выжигание — это один из видов декоративной отделки поверхности древесины. Его применяют при изготовлении шкатулок, сувениров, мебели и различных мелких изделий. Лучший материал для выжигания — фанера, а также заготовки из липы и ольхи.</a:t>
            </a:r>
          </a:p>
          <a:p>
            <a:r>
              <a:rPr lang="ru-RU" sz="2000" dirty="0"/>
              <a:t>Перед выжиганием поверхность шлифуют наждачной бумагой. Рисунок переводят на деталь через копировальную бумагу.</a:t>
            </a:r>
          </a:p>
          <a:p>
            <a:endParaRPr lang="ru-RU" dirty="0"/>
          </a:p>
        </p:txBody>
      </p:sp>
      <p:pic>
        <p:nvPicPr>
          <p:cNvPr id="5122" name="Picture 2" descr="C:\Users\User\Desktop\1374763525_vyzhiganie-po-derevu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544553"/>
            <a:ext cx="4163417" cy="2824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32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6876" y="476672"/>
            <a:ext cx="8458200" cy="914400"/>
          </a:xfrm>
        </p:spPr>
        <p:txBody>
          <a:bodyPr>
            <a:normAutofit/>
          </a:bodyPr>
          <a:lstStyle/>
          <a:p>
            <a:r>
              <a:rPr lang="ru-RU" sz="1600" dirty="0"/>
              <a:t>Выжигают рисунок с помощью </a:t>
            </a:r>
            <a:r>
              <a:rPr lang="ru-RU" sz="1600" dirty="0" err="1" smtClean="0"/>
              <a:t>электровыжигателя</a:t>
            </a:r>
            <a:r>
              <a:rPr lang="ru-RU" sz="1600" dirty="0" smtClean="0"/>
              <a:t> . Рабочей </a:t>
            </a:r>
            <a:r>
              <a:rPr lang="ru-RU" sz="1600" dirty="0"/>
              <a:t>частью </a:t>
            </a:r>
            <a:r>
              <a:rPr lang="ru-RU" sz="1600" dirty="0" err="1"/>
              <a:t>выжигателя</a:t>
            </a:r>
            <a:r>
              <a:rPr lang="ru-RU" sz="1600" dirty="0"/>
              <a:t> является закрепленное в пластмассовой ручке перо в виде согнутой проволоки, разогреваемое электрическим током.</a:t>
            </a:r>
          </a:p>
        </p:txBody>
      </p:sp>
      <p:pic>
        <p:nvPicPr>
          <p:cNvPr id="6146" name="Picture 2" descr="C:\Users\User\Desktop\1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" t="4595" r="3123" b="11314"/>
          <a:stretch/>
        </p:blipFill>
        <p:spPr bwMode="auto">
          <a:xfrm>
            <a:off x="10073" y="1797728"/>
            <a:ext cx="4236802" cy="256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5013176"/>
            <a:ext cx="38884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err="1"/>
              <a:t>Электровыжигатель</a:t>
            </a:r>
            <a:r>
              <a:rPr lang="ru-RU" b="1" i="1" dirty="0"/>
              <a:t>: 1 — перо; 2 — ручка; 3 — электрический шнур; 4 — корпус; 5 — регулятор нагрева пера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1124744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/>
              <a:t>Ручку с нагреваемым пером берут в правую руку, как карандаш. Прибор включают в электрическую сеть и регулятором устанавливают необходимую степень накала пера. Работать начинают тогда, когда перо разогреется до темно-красного цвета. Выжигать можно только на сухой древесине.</a:t>
            </a:r>
          </a:p>
          <a:p>
            <a:r>
              <a:rPr lang="ru-RU" sz="1600" dirty="0"/>
              <a:t>Чтобы получить тонкую линию, перо </a:t>
            </a:r>
            <a:r>
              <a:rPr lang="ru-RU" sz="1600" dirty="0" err="1"/>
              <a:t>электровыжигателя</a:t>
            </a:r>
            <a:r>
              <a:rPr lang="ru-RU" sz="1600" dirty="0"/>
              <a:t> передвигают быстро. Толстую линию получают при медленном движении пера. В конце линии перо надо резко отрывать от рисунка. Вести перо следует без нажима. Рисунок сначала выжигают по внешнему контуру, а потом переходят к внутренним линиям</a:t>
            </a:r>
            <a:r>
              <a:rPr lang="ru-RU" sz="1600" dirty="0" smtClean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7665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476672"/>
            <a:ext cx="8458200" cy="4104456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Правила безопасной работы</a:t>
            </a:r>
          </a:p>
          <a:p>
            <a:r>
              <a:rPr lang="ru-RU" dirty="0" smtClean="0"/>
              <a:t>1.Работайте </a:t>
            </a:r>
            <a:r>
              <a:rPr lang="ru-RU" dirty="0"/>
              <a:t>только исправным </a:t>
            </a:r>
            <a:r>
              <a:rPr lang="ru-RU" dirty="0" err="1"/>
              <a:t>электровыжигателем</a:t>
            </a:r>
            <a:r>
              <a:rPr lang="ru-RU" dirty="0"/>
              <a:t>.</a:t>
            </a:r>
          </a:p>
          <a:p>
            <a:r>
              <a:rPr lang="ru-RU" dirty="0" smtClean="0"/>
              <a:t>2.Включайте </a:t>
            </a:r>
            <a:r>
              <a:rPr lang="ru-RU" dirty="0" err="1"/>
              <a:t>электровыжигатель</a:t>
            </a:r>
            <a:r>
              <a:rPr lang="ru-RU" dirty="0"/>
              <a:t> в сеть только с разрешения учителя.</a:t>
            </a:r>
          </a:p>
          <a:p>
            <a:r>
              <a:rPr lang="ru-RU" dirty="0" smtClean="0"/>
              <a:t>3.При </a:t>
            </a:r>
            <a:r>
              <a:rPr lang="ru-RU" dirty="0"/>
              <a:t>выжигании обязательно проветривайте помещение.</a:t>
            </a:r>
          </a:p>
          <a:p>
            <a:r>
              <a:rPr lang="ru-RU" dirty="0" smtClean="0"/>
              <a:t>4.Не </a:t>
            </a:r>
            <a:r>
              <a:rPr lang="ru-RU" dirty="0"/>
              <a:t>наклоняйтесь низко над местом выжигания.</a:t>
            </a:r>
          </a:p>
          <a:p>
            <a:r>
              <a:rPr lang="ru-RU" dirty="0" smtClean="0"/>
              <a:t>5.Не </a:t>
            </a:r>
            <a:r>
              <a:rPr lang="ru-RU" dirty="0"/>
              <a:t>оставляйте включенный </a:t>
            </a:r>
            <a:r>
              <a:rPr lang="ru-RU" dirty="0" err="1"/>
              <a:t>электровыжигатель</a:t>
            </a:r>
            <a:r>
              <a:rPr lang="ru-RU" dirty="0"/>
              <a:t> без присмотра.</a:t>
            </a:r>
          </a:p>
          <a:p>
            <a:r>
              <a:rPr lang="ru-RU" dirty="0" smtClean="0"/>
              <a:t>6.Оберегайте </a:t>
            </a:r>
            <a:r>
              <a:rPr lang="ru-RU" dirty="0"/>
              <a:t>руки и одежду от прикосновений раскаленного пера.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159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81</TotalTime>
  <Words>792</Words>
  <Application>Microsoft Office PowerPoint</Application>
  <PresentationFormat>Экран (4:3)</PresentationFormat>
  <Paragraphs>57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Franklin Gothic Book</vt:lpstr>
      <vt:lpstr>Franklin Gothic Medium</vt:lpstr>
      <vt:lpstr>Wingdings 2</vt:lpstr>
      <vt:lpstr>Трек</vt:lpstr>
      <vt:lpstr>Отделка изделий из древесины </vt:lpstr>
      <vt:lpstr>Презентация PowerPoint</vt:lpstr>
      <vt:lpstr>Выпиливание лобзиком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Зачистка деревянных поверхностей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Отделка изделий из древесины</dc:title>
  <dc:creator>RePack by SPecialiST</dc:creator>
  <cp:lastModifiedBy>Педагог ДО</cp:lastModifiedBy>
  <cp:revision>8</cp:revision>
  <dcterms:created xsi:type="dcterms:W3CDTF">2017-01-28T12:22:16Z</dcterms:created>
  <dcterms:modified xsi:type="dcterms:W3CDTF">2020-04-22T06:34:22Z</dcterms:modified>
</cp:coreProperties>
</file>