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932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20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234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456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9161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193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1640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68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77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606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683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50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40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96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472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91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96C5-F36F-4795-B78A-B0114F11338E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C11BC2A-1ADB-43B0-96D3-27EF33BC4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57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Петельчатая (петельная) техника плетения в бисероплетении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Котелевец Д.А.,</a:t>
            </a:r>
          </a:p>
          <a:p>
            <a:pPr algn="r"/>
            <a:r>
              <a:rPr lang="ru-RU" dirty="0" smtClean="0"/>
              <a:t>ПДО, МБОУ ДО ЦТ «Мастер»,</a:t>
            </a:r>
          </a:p>
          <a:p>
            <a:pPr algn="r"/>
            <a:r>
              <a:rPr lang="ru-RU" dirty="0" smtClean="0"/>
              <a:t>Базовый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993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b="1" dirty="0">
                <a:solidFill>
                  <a:srgbClr val="333333"/>
                </a:solidFill>
                <a:latin typeface="PT Serif"/>
              </a:rPr>
              <a:t>Техника плетения: </a:t>
            </a:r>
            <a:r>
              <a:rPr lang="ru-RU" b="1" dirty="0" smtClean="0">
                <a:solidFill>
                  <a:srgbClr val="333333"/>
                </a:solidFill>
                <a:latin typeface="PT Serif"/>
              </a:rPr>
              <a:t>петельчатая (петельная).</a:t>
            </a:r>
            <a:r>
              <a:rPr lang="ru-RU" b="1" dirty="0">
                <a:solidFill>
                  <a:srgbClr val="333333"/>
                </a:solidFill>
                <a:latin typeface="PT Serif"/>
              </a:rPr>
              <a:t/>
            </a:r>
            <a:br>
              <a:rPr lang="ru-RU" b="1" dirty="0">
                <a:solidFill>
                  <a:srgbClr val="333333"/>
                </a:solidFill>
                <a:latin typeface="PT Serif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8740" y="2133600"/>
            <a:ext cx="10835872" cy="3777622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333333"/>
                </a:solidFill>
                <a:latin typeface="PT Sans"/>
              </a:rPr>
              <a:t>Плетение заготовок может быть выполнено </a:t>
            </a:r>
            <a:r>
              <a:rPr lang="ru-RU" u="sng" dirty="0">
                <a:solidFill>
                  <a:srgbClr val="333333"/>
                </a:solidFill>
                <a:latin typeface="PT Sans"/>
              </a:rPr>
              <a:t>двумя способами 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петельной техники.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Способ 1.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На отрезок проволоки (длинной 30-40 см) нанизываем 6-ть бисерин, закрепляем в середине проволоки витком (см. фото ниже), образуя петельку. Затем на двух кончиках проволоки на расстоянии ≈1 см. друг от друга повторяем плетение петелек.</a:t>
            </a:r>
            <a:endParaRPr lang="ru-RU" dirty="0"/>
          </a:p>
        </p:txBody>
      </p:sp>
      <p:pic>
        <p:nvPicPr>
          <p:cNvPr id="1026" name="Picture 2" descr="Веточка из бисера для осенней березки рис.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848" y="3592524"/>
            <a:ext cx="6064487" cy="293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92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5028" y="341194"/>
            <a:ext cx="9839584" cy="5570028"/>
          </a:xfrm>
        </p:spPr>
        <p:txBody>
          <a:bodyPr/>
          <a:lstStyle/>
          <a:p>
            <a:r>
              <a:rPr lang="ru-RU" dirty="0">
                <a:solidFill>
                  <a:srgbClr val="333333"/>
                </a:solidFill>
                <a:latin typeface="PT Sans"/>
              </a:rPr>
              <a:t>Когда петли готовы приступаем к сборке заготовки – начиная от центральной петли, скручиваем проволоку (см. фото). После последней пары петелек прокручиваем проволоку на расстояние 3-4 см.</a:t>
            </a:r>
            <a:endParaRPr lang="ru-RU" dirty="0"/>
          </a:p>
        </p:txBody>
      </p:sp>
      <p:pic>
        <p:nvPicPr>
          <p:cNvPr id="2050" name="Picture 2" descr="Веточка из бисера для осенней березки рис.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991" y="1820906"/>
            <a:ext cx="7517887" cy="422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49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0561" y="454925"/>
            <a:ext cx="9471096" cy="5768454"/>
          </a:xfrm>
        </p:spPr>
        <p:txBody>
          <a:bodyPr/>
          <a:lstStyle/>
          <a:p>
            <a:pPr algn="just"/>
            <a:r>
              <a:rPr lang="ru-RU" b="1" dirty="0">
                <a:solidFill>
                  <a:srgbClr val="333333"/>
                </a:solidFill>
                <a:latin typeface="PT Sans"/>
              </a:rPr>
              <a:t>Способ 2.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</a:t>
            </a:r>
            <a:endParaRPr lang="ru-RU" dirty="0" smtClean="0">
              <a:solidFill>
                <a:srgbClr val="333333"/>
              </a:solidFill>
              <a:latin typeface="PT Sans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333333"/>
                </a:solidFill>
                <a:latin typeface="PT Sans"/>
              </a:rPr>
              <a:t>Перед 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началом плетения необходимо подготовить низку с бисером (можно нанизать сразу весь бисер).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PT Sans"/>
              </a:rPr>
              <a:t>Отступив от конца низки 10-15 см. на расстоянии ≈1 см. друг от друга плетем петли (из 6-ти бисерин). Когда петли готовы (например 9 шт.), отступив от последней 10-15 см. обрезаем проволоку.</a:t>
            </a:r>
            <a:endParaRPr lang="ru-RU" dirty="0"/>
          </a:p>
        </p:txBody>
      </p:sp>
      <p:pic>
        <p:nvPicPr>
          <p:cNvPr id="3074" name="Picture 2" descr="Делаем веточки березы из бисера рис.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372151"/>
            <a:ext cx="6864824" cy="428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55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4209" y="291151"/>
            <a:ext cx="9675812" cy="6259773"/>
          </a:xfrm>
        </p:spPr>
        <p:txBody>
          <a:bodyPr/>
          <a:lstStyle/>
          <a:p>
            <a:pPr algn="just" fontAlgn="base"/>
            <a:r>
              <a:rPr lang="ru-RU" dirty="0">
                <a:solidFill>
                  <a:srgbClr val="333333"/>
                </a:solidFill>
                <a:latin typeface="PT Sans"/>
              </a:rPr>
              <a:t>Приступаем к сборке заготовки – начиная от центральной петли, скручиваем проволоку (см. фото). После последней пары петелек прокручиваем на проволоку на расстояние 3-4 </a:t>
            </a:r>
            <a:r>
              <a:rPr lang="ru-RU" dirty="0" smtClean="0">
                <a:solidFill>
                  <a:srgbClr val="333333"/>
                </a:solidFill>
                <a:latin typeface="PT Sans"/>
              </a:rPr>
              <a:t>см. От 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количества петелек будет зависеть длинна заготовки. Общее количество петелек может варьироваться, главное чтобы их число было нечетное. </a:t>
            </a:r>
          </a:p>
          <a:p>
            <a:endParaRPr lang="ru-RU" dirty="0"/>
          </a:p>
        </p:txBody>
      </p:sp>
      <p:pic>
        <p:nvPicPr>
          <p:cNvPr id="4100" name="Picture 4" descr="Делаем веточки березы из бисера рис.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691" y="1977220"/>
            <a:ext cx="7835584" cy="4325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3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2799" y="255620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Пример готового изделия</a:t>
            </a:r>
            <a:endParaRPr lang="ru-RU" dirty="0"/>
          </a:p>
        </p:txBody>
      </p:sp>
      <p:pic>
        <p:nvPicPr>
          <p:cNvPr id="5122" name="Picture 2" descr="Береза из бисера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6"/>
          <a:stretch/>
        </p:blipFill>
        <p:spPr bwMode="auto">
          <a:xfrm>
            <a:off x="4769591" y="991599"/>
            <a:ext cx="4258102" cy="57466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74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7265" y="2712218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11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128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PT Sans</vt:lpstr>
      <vt:lpstr>PT Serif</vt:lpstr>
      <vt:lpstr>Wingdings 3</vt:lpstr>
      <vt:lpstr>Легкий дым</vt:lpstr>
      <vt:lpstr>Петельчатая (петельная) техника плетения в бисероплетении</vt:lpstr>
      <vt:lpstr>Техника плетения: петельчатая (петельная). </vt:lpstr>
      <vt:lpstr>Презентация PowerPoint</vt:lpstr>
      <vt:lpstr>Презентация PowerPoint</vt:lpstr>
      <vt:lpstr>Презентация PowerPoint</vt:lpstr>
      <vt:lpstr>Пример готового изделия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Петельчатая (петельная) техника плетения в бисероплетении</dc:title>
  <dc:creator>Методист</dc:creator>
  <cp:lastModifiedBy>Методист</cp:lastModifiedBy>
  <cp:revision>2</cp:revision>
  <dcterms:created xsi:type="dcterms:W3CDTF">2021-10-13T06:24:34Z</dcterms:created>
  <dcterms:modified xsi:type="dcterms:W3CDTF">2021-10-13T06:42:29Z</dcterms:modified>
</cp:coreProperties>
</file>