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  <a:srgbClr val="6D8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D4139-9A66-4BA6-8CDE-005B09D82EFE}" type="datetimeFigureOut">
              <a:rPr lang="ru-RU"/>
              <a:pPr>
                <a:defRPr/>
              </a:pPr>
              <a:t>13.10.2021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7E64A-11EA-405F-BE12-01960947D4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50B96-A7B7-40D3-97A2-A228425EBF3C}" type="datetimeFigureOut">
              <a:rPr lang="ru-RU"/>
              <a:pPr>
                <a:defRPr/>
              </a:pPr>
              <a:t>13.10.2021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83C23-EF9F-4A75-B1B2-12A434B616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4BA42-F425-40BE-801E-3CC2651D0BBE}" type="datetimeFigureOut">
              <a:rPr lang="ru-RU"/>
              <a:pPr>
                <a:defRPr/>
              </a:pPr>
              <a:t>13.10.2021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E9FDC-AD96-4204-8233-E85B8671ECF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8DC32-6F09-45DE-A7B2-FC7E23A6B4F7}" type="datetimeFigureOut">
              <a:rPr lang="ru-RU"/>
              <a:pPr>
                <a:defRPr/>
              </a:pPr>
              <a:t>13.10.2021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53576-720C-4C34-8703-9E940CDD91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1D8E0-92D8-49BC-B9B8-6C6DB8E61761}" type="datetimeFigureOut">
              <a:rPr lang="ru-RU"/>
              <a:pPr>
                <a:defRPr/>
              </a:pPr>
              <a:t>13.10.2021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C326E-96DC-4084-AF73-28755AE93B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6B1ED-3578-4AC6-9A74-BCF1F7659DAF}" type="datetimeFigureOut">
              <a:rPr lang="ru-RU"/>
              <a:pPr>
                <a:defRPr/>
              </a:pPr>
              <a:t>13.10.2021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532FE-8821-4E23-831B-4BAC393310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06EAE-92A7-4237-B237-05C93FB747E5}" type="datetimeFigureOut">
              <a:rPr lang="ru-RU"/>
              <a:pPr>
                <a:defRPr/>
              </a:pPr>
              <a:t>13.10.2021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BEBC5-B203-4849-8F30-EEC3848ED9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8A1DB-8D5A-4AB1-8855-192F756AC274}" type="datetimeFigureOut">
              <a:rPr lang="ru-RU"/>
              <a:pPr>
                <a:defRPr/>
              </a:pPr>
              <a:t>13.10.2021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52856-AC10-41C8-858E-19585D2CA7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CF0A4-2E48-4220-A7FB-1BC8A6721C27}" type="datetimeFigureOut">
              <a:rPr lang="ru-RU"/>
              <a:pPr>
                <a:defRPr/>
              </a:pPr>
              <a:t>13.10.2021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8A8AA-D81E-410D-A0FE-180E393A0E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5526E-4348-42A6-9F34-32958A529608}" type="datetimeFigureOut">
              <a:rPr lang="ru-RU"/>
              <a:pPr>
                <a:defRPr/>
              </a:pPr>
              <a:t>13.10.2021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FDCC5-01BA-48BC-B90D-2E38545A2F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0F1CC-B7B3-44A3-9B6E-33F790841FEC}" type="datetimeFigureOut">
              <a:rPr lang="ru-RU"/>
              <a:pPr>
                <a:defRPr/>
              </a:pPr>
              <a:t>13.10.2021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7579F-110F-4750-9A51-09C38E905BC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0C2887-7014-4E7D-9EF7-8412D7980A58}" type="datetimeFigureOut">
              <a:rPr lang="ru-RU"/>
              <a:pPr>
                <a:defRPr/>
              </a:pPr>
              <a:t>13.10.2021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98E83C-2084-4657-A5BB-C6B5E482B2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ransition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omanadvice.ru/sites/default/files/iva_iz_bisera_12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pleteniebiserom.ru/wp-content/uploads/2012/01/009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gif"/><Relationship Id="rId5" Type="http://schemas.openxmlformats.org/officeDocument/2006/relationships/image" Target="../media/image32.jpeg"/><Relationship Id="rId4" Type="http://schemas.openxmlformats.org/officeDocument/2006/relationships/hyperlink" Target="http://pleteniebiserom.ru/wp-content/uploads/2012/01/010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pleteniebiserom.ru/wp-content/uploads/2012/01/0111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omanadvice.ru/sites/default/files/iva_iz_bisera_12.jpg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gif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omanadvice.ru/sites/default/files/iva_iz_bisera_12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omanadvice.ru/sites/default/files/iva_iz_bisera_3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pleteniebiserom.ru/wp-content/uploads/2012/01/006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pleteniebiserom.ru/wp-content/uploads/2012/01/008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604815"/>
            <a:ext cx="3960937" cy="122438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Котелевец Д.А., ПДО,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ДО ЦТ «Мастер»,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«Бисеринка», базовый уровень</a:t>
            </a:r>
            <a:endParaRPr lang="ru-RU" sz="18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ива из бисера12">
            <a:hlinkClick r:id="rId2"/>
          </p:cNvPr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7867" y="2564904"/>
            <a:ext cx="2808312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403648" y="836712"/>
            <a:ext cx="6408712" cy="2016224"/>
          </a:xfrm>
          <a:prstGeom prst="rect">
            <a:avLst/>
          </a:prstGeom>
          <a:noFill/>
        </p:spPr>
        <p:txBody>
          <a:bodyPr wrap="none">
            <a:prstTxWarp prst="textDeflate">
              <a:avLst/>
            </a:prstTxWarp>
            <a:spAutoFit/>
          </a:bodyPr>
          <a:lstStyle/>
          <a:p>
            <a:pPr algn="ctr">
              <a:defRPr/>
            </a:pPr>
            <a:r>
              <a:rPr lang="ru-RU" sz="54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rgbClr val="6D8838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«Плакучая ива»</a:t>
            </a:r>
            <a:br>
              <a:rPr lang="ru-RU" sz="54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rgbClr val="6D8838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rgbClr val="6D8838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дерево из бисера</a:t>
            </a:r>
            <a:endParaRPr lang="ru-RU" sz="5400" b="1" dirty="0">
              <a:ln w="19050">
                <a:solidFill>
                  <a:srgbClr val="FFFF00"/>
                </a:solidFill>
                <a:prstDash val="solid"/>
              </a:ln>
              <a:solidFill>
                <a:srgbClr val="6D8838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138" cy="1143000"/>
          </a:xfrm>
        </p:spPr>
        <p:txBody>
          <a:bodyPr/>
          <a:lstStyle/>
          <a:p>
            <a:r>
              <a:rPr lang="ru-RU" sz="36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 Шаг 5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975"/>
            <a:ext cx="4906963" cy="4929188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dirty="0" smtClean="0"/>
              <a:t> 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как у ивы ствол ровный, нам необходимо сгладить все шероховатости при шерстяной нити.</a:t>
            </a:r>
          </a:p>
          <a:p>
            <a:pPr>
              <a:buFont typeface="Arial" charset="0"/>
              <a:buNone/>
              <a:defRPr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Потом все это драпируется при помощи флористической ленты</a:t>
            </a:r>
          </a:p>
          <a:p>
            <a:pPr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pleteniebiserom.ru/wp-content/uploads/2012/01/009.jpg">
            <a:hlinkClick r:id="rId2" tooltip="&quot;Плакучая ива&quot;"/>
          </p:cNvPr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80112" y="260648"/>
            <a:ext cx="2808312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://pleteniebiserom.ru/wp-content/uploads/2012/01/010.jpg">
            <a:hlinkClick r:id="rId4" tooltip="&quot;Плакучая ива&quot;"/>
          </p:cNvPr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580112" y="3501008"/>
            <a:ext cx="2788032" cy="3086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0" name="Picture 2" descr="http://img.liveinternet.ru/images/attach/2/5435/5435576_babochka3.gif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55875" y="2781300"/>
            <a:ext cx="1223963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91063" cy="1143000"/>
          </a:xfrm>
        </p:spPr>
        <p:txBody>
          <a:bodyPr/>
          <a:lstStyle/>
          <a:p>
            <a:r>
              <a:rPr lang="ru-RU" sz="36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Шаг 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513"/>
            <a:ext cx="4259263" cy="5184775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dirty="0" smtClean="0"/>
              <a:t>     </a:t>
            </a:r>
          </a:p>
          <a:p>
            <a:pPr>
              <a:buFont typeface="Arial" charset="0"/>
              <a:buNone/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Деревце закрепляется на губке,  помещается в горшочек, обкладываем камешками, закрепляем все с помощью клея.</a:t>
            </a:r>
            <a:b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ru-RU" dirty="0"/>
          </a:p>
        </p:txBody>
      </p:sp>
      <p:pic>
        <p:nvPicPr>
          <p:cNvPr id="4" name="Рисунок 3" descr="ива своими руками">
            <a:hlinkClick r:id="rId2" tooltip="&quot;ива своими руками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908720"/>
            <a:ext cx="4032448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3" name="Picture 2" descr="http://img.liveinternet.ru/images/attach/2/5435/5435576_babochka3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835150" y="4149725"/>
            <a:ext cx="1584325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Расправляем веточки, сгибая их в нужные стороны. Наше деревце готово!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5058" name="Picture 2" descr="http://www.settemuse.it/viaggi_italia_lazio/FR_frosinone_varie/posta_fibreno_006_salic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39952" y="2060848"/>
            <a:ext cx="4641921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ива из бисера12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772816"/>
            <a:ext cx="3024336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7" name="Picture 2" descr="http://img.liveinternet.ru/images/attach/2/5435/5435576_babochka3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492500" y="4868863"/>
            <a:ext cx="1639888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5329238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ru-RU" sz="7200" b="1" smtClean="0">
              <a:solidFill>
                <a:srgbClr val="99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72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72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br>
              <a:rPr lang="ru-RU" sz="72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</a:p>
        </p:txBody>
      </p:sp>
      <p:pic>
        <p:nvPicPr>
          <p:cNvPr id="19459" name="Picture 2" descr="http://img.liveinternet.ru/images/attach/2/5435/5435576_babochka3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188" y="1844675"/>
            <a:ext cx="2144712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3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1223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   Плакучая ива из бисера изготавливается плетением на проволоке.</a:t>
            </a:r>
          </a:p>
        </p:txBody>
      </p:sp>
      <p:pic>
        <p:nvPicPr>
          <p:cNvPr id="6146" name="Picture 2" descr="http://cs621729.vk.me/v621729617/37556/ndh1eDJsQJ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573016"/>
            <a:ext cx="3744416" cy="2808312"/>
          </a:xfrm>
          <a:prstGeom prst="rect">
            <a:avLst/>
          </a:prstGeom>
          <a:ln>
            <a:solidFill>
              <a:srgbClr val="FF0000"/>
            </a:solidFill>
          </a:ln>
          <a:effectLst>
            <a:softEdge rad="112500"/>
          </a:effectLst>
        </p:spPr>
      </p:pic>
      <p:pic>
        <p:nvPicPr>
          <p:cNvPr id="6" name="Рисунок 5" descr="ива из бисера12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420888"/>
            <a:ext cx="3312368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Соединительная линия уступом 9"/>
          <p:cNvCxnSpPr/>
          <p:nvPr/>
        </p:nvCxnSpPr>
        <p:spPr>
          <a:xfrm flipV="1">
            <a:off x="3924300" y="4005263"/>
            <a:ext cx="1584325" cy="863600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11188" y="1341438"/>
            <a:ext cx="813752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Плакучая ива - нежное деревце с тонким стройным стволом и длинными нежными ветками,</a:t>
            </a:r>
            <a:b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которые опускаются до земли. </a:t>
            </a:r>
          </a:p>
        </p:txBody>
      </p:sp>
      <p:pic>
        <p:nvPicPr>
          <p:cNvPr id="8199" name="Picture 2" descr="http://img.liveinternet.ru/images/attach/2/5435/5435576_babochka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0650" y="1773238"/>
            <a:ext cx="792163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Для работы потребуется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68413"/>
            <a:ext cx="6130925" cy="5184775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бисер зеленого цвета – 100 г;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светло-зеленый бисер – 30 г;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тонкая проволока (для веточек);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проволока средней толщины, желательно стальная (для ствола);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флористическая лента;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флористическая губка;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небольшой красивый горшочек;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цветные декоративные камушки;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клей «Момент».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4104" name="Picture 8" descr="http://xn--90aapgb1e.xn--p1ai/img/brands/biser.ru/668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08104" y="1052736"/>
            <a:ext cx="1533550" cy="1472208"/>
          </a:xfrm>
          <a:prstGeom prst="ellipse">
            <a:avLst/>
          </a:prstGeom>
          <a:noFill/>
        </p:spPr>
      </p:pic>
      <p:pic>
        <p:nvPicPr>
          <p:cNvPr id="4106" name="Picture 10" descr="http://rusalta.net/images/2014/10/18/39276/nabor-bisera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236296" y="1052736"/>
            <a:ext cx="1512168" cy="1512168"/>
          </a:xfrm>
          <a:prstGeom prst="ellipse">
            <a:avLst/>
          </a:prstGeom>
          <a:noFill/>
        </p:spPr>
      </p:pic>
      <p:pic>
        <p:nvPicPr>
          <p:cNvPr id="9222" name="Picture 12" descr="http://xn--b1aafdabab7cd0dm5f.xn--p1ai/assets/components/spgoods/images/9396_6276723_ZippProv03_enl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67400" y="2708275"/>
            <a:ext cx="136207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4" descr="http://picturehangers.ooks.com/ImgMedium/5015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80288" y="2708275"/>
            <a:ext cx="1112837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2" name="Picture 16" descr="http://fiestacity.nichost.ru/published/publicdata/FIESTACITYDB/attachments/SC/products_pictures/9585_enl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164288" y="3861048"/>
            <a:ext cx="1547664" cy="1215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5" name="Picture 18" descr="http://www.liveflowers32.ru/upload/iblock/76a/kirpich_enl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732588" y="5157788"/>
            <a:ext cx="2036762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6" name="Picture 20" descr="http://mywishlist.ru/pic/i/wish/orig/007/358/621.jpe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724128" y="3861048"/>
            <a:ext cx="1296144" cy="1196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18" name="Picture 22" descr="http://hq-kartinki.ru/foto/mokraya_galka_skachat_1920x1200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788024" y="5157192"/>
            <a:ext cx="1932648" cy="1207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20" name="Picture 24" descr="http://cs623331.vk.me/v623331621/3cdef/Qnov_15SFLI.jpg"/>
          <p:cNvPicPr>
            <a:picLocks noChangeAspect="1" noChangeArrowheads="1"/>
          </p:cNvPicPr>
          <p:nvPr/>
        </p:nvPicPr>
        <p:blipFill>
          <a:blip r:embed="rId10" cstate="email"/>
          <a:srcRect l="-5250"/>
          <a:stretch>
            <a:fillRect/>
          </a:stretch>
        </p:blipFill>
        <p:spPr bwMode="auto">
          <a:xfrm>
            <a:off x="3275856" y="5157192"/>
            <a:ext cx="1449161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Шаг 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1196975"/>
            <a:ext cx="4321175" cy="5327650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Плетение начинается с листиков. Для этого нарезаем тонкую проволочку – это будущие веточки. Надеваем 7 бусинок зеленого цвета, сдвигая их к середине проволоки.</a:t>
            </a:r>
          </a:p>
          <a:p>
            <a:pPr>
              <a:buFont typeface="Arial" charset="0"/>
              <a:buNone/>
              <a:defRPr/>
            </a:pPr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На проволоке выполняем несколько тугих скруток.</a:t>
            </a:r>
          </a:p>
          <a:p>
            <a:pPr>
              <a:buFont typeface="Arial" charset="0"/>
              <a:buNone/>
              <a:defRPr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dirty="0"/>
          </a:p>
        </p:txBody>
      </p:sp>
      <p:pic>
        <p:nvPicPr>
          <p:cNvPr id="7" name="Рисунок 6" descr="ива из бисера3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789040"/>
            <a:ext cx="302433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2" name="Picture 2" descr="http://dg52.mycdn.me/getImage?photoId=563754839700&amp;photoType=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132324"/>
            <a:ext cx="2880320" cy="2728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6" name="Picture 2" descr="http://img.liveinternet.ru/images/attach/2/5435/5435576_babochka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938" y="4149725"/>
            <a:ext cx="91598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Шаг 2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Сделав листок в центре,  так же делаем два листочка по бокам, сначала на одном хвостике проволоки, затем на другом. После каждого листочка скручиваем проволоку.</a:t>
            </a:r>
          </a:p>
          <a:p>
            <a:pPr>
              <a:buFont typeface="Arial" charset="0"/>
              <a:buNone/>
              <a:defRPr/>
            </a:pPr>
            <a:endParaRPr lang="ru-RU" sz="36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/>
          </a:p>
          <a:p>
            <a:pPr>
              <a:buFont typeface="Arial" charset="0"/>
              <a:buNone/>
              <a:defRPr/>
            </a:pPr>
            <a:endParaRPr lang="ru-RU" dirty="0"/>
          </a:p>
        </p:txBody>
      </p:sp>
      <p:pic>
        <p:nvPicPr>
          <p:cNvPr id="34818" name="Picture 2" descr="http://uch.znate.ru/tw_files2/urls_9/8/d-7674/7674_html_m2502aa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0576" y="2453680"/>
            <a:ext cx="3999656" cy="3999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9" name="Picture 2" descr="http://img.liveinternet.ru/images/attach/2/5435/5435576_babochka3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4213" y="4437063"/>
            <a:ext cx="1584325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dirty="0" smtClean="0"/>
              <a:t>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Теперь проволоку после двух листочков еще раз скручиваем, и формируем еще два листочка. Продолжаем плести, пока у нас не получится веточка необходимой длины.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37890" name="Picture 2" descr="http://uch.znate.ru/tw_files2/urls_9/8/d-7674/7674_html_m315717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132856"/>
            <a:ext cx="4032448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2" name="Picture 4" descr="http://5-bal.ru/pars_docs/refs/17/16538/16538_html_39942f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700808"/>
            <a:ext cx="3571608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Прямая со стрелкой 7"/>
          <p:cNvCxnSpPr/>
          <p:nvPr/>
        </p:nvCxnSpPr>
        <p:spPr>
          <a:xfrm>
            <a:off x="4643438" y="4005263"/>
            <a:ext cx="1368425" cy="0"/>
          </a:xfrm>
          <a:prstGeom prst="straightConnector1">
            <a:avLst/>
          </a:prstGeom>
          <a:ln w="28575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4" name="Picture 2" descr="http://img.liveinternet.ru/images/attach/2/5435/5435576_babochka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7625" y="5373688"/>
            <a:ext cx="1000125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Всего для одного дерева нам понадобится:  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14 коротких веток из светло-зеленых бисерин,  по 17 листочков, 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24 ветки такой же длины с зеленым бисером, по 17 листочков, 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24 ветки с 25 листиками 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17 веточек с 33 листочками.</a:t>
            </a:r>
          </a:p>
          <a:p>
            <a:pPr>
              <a:buFont typeface="Arial" charset="0"/>
              <a:buNone/>
              <a:defRPr/>
            </a:pPr>
            <a:endParaRPr lang="ru-RU" dirty="0"/>
          </a:p>
        </p:txBody>
      </p:sp>
      <p:pic>
        <p:nvPicPr>
          <p:cNvPr id="4" name="Рисунок 3" descr="бисерные деревья">
            <a:hlinkClick r:id="rId2" tooltip="&quot;бисерные деревья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212976"/>
            <a:ext cx="4248472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4" name="Picture 2" descr="http://biseromaniya.ucoz.ru/_nw/0/1579857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1560" y="3573016"/>
            <a:ext cx="374441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7" name="Picture 2" descr="http://img.liveinternet.ru/images/attach/2/5435/5435576_babochka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2276475"/>
            <a:ext cx="936625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4679950" cy="1143000"/>
          </a:xfrm>
        </p:spPr>
        <p:txBody>
          <a:bodyPr/>
          <a:lstStyle/>
          <a:p>
            <a:r>
              <a:rPr lang="ru-RU" sz="36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Шаг 3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1196975"/>
            <a:ext cx="4679950" cy="4929188"/>
          </a:xfrm>
        </p:spPr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Собираем наши веточки.</a:t>
            </a:r>
          </a:p>
          <a:p>
            <a:pPr algn="ctr">
              <a:buFont typeface="Arial" charset="0"/>
              <a:buNone/>
              <a:defRPr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     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Одна ветка состоит из 4-5 длинных веток, 5-6 средних, 3-4 маленьких веточек, прикручивая их на стержни из толстой проволоки. Обматываем ветку </a:t>
            </a:r>
            <a:r>
              <a:rPr lang="ru-RU" sz="28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тейп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лентой туго ее натягивая. </a:t>
            </a:r>
          </a:p>
          <a:p>
            <a:pPr algn="ctr">
              <a:buFont typeface="Arial" charset="0"/>
              <a:buNone/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http://poradumo.pp.ua/uploads/posts/2014-07/plakucha-verba-z-bseru_95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356992"/>
            <a:ext cx="4002021" cy="3001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2" name="Picture 4" descr="http://vishivashka.ru/wp-content/uploads/bereza_iz_bisera_1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60021" y="404664"/>
            <a:ext cx="4000443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2" name="Picture 2" descr="http://img.liveinternet.ru/images/attach/2/5435/5435576_babochka3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87450" y="5013325"/>
            <a:ext cx="1584325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Шаг 4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975"/>
            <a:ext cx="3538538" cy="4929188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dirty="0" smtClean="0"/>
              <a:t> 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помощи толстой проволоки формируем корни и ствол нашего дерева, и присоединяем к нему собранные веточки.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4" name="Рисунок 3" descr="Формируем ствол дерева">
            <a:hlinkClick r:id="rId2" tooltip="&quot;Формируем ствол дерева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124744"/>
            <a:ext cx="4176464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5" name="Picture 2" descr="http://img.liveinternet.ru/images/attach/2/5435/5435576_babochka3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03350" y="4292600"/>
            <a:ext cx="15843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351</Words>
  <Application>Microsoft Office PowerPoint</Application>
  <PresentationFormat>Экран (4:3)</PresentationFormat>
  <Paragraphs>51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Для работы потребуется</vt:lpstr>
      <vt:lpstr>Шаг 1</vt:lpstr>
      <vt:lpstr>Шаг 2</vt:lpstr>
      <vt:lpstr>Презентация PowerPoint</vt:lpstr>
      <vt:lpstr>Презентация PowerPoint</vt:lpstr>
      <vt:lpstr>Шаг 3</vt:lpstr>
      <vt:lpstr>Шаг 4</vt:lpstr>
      <vt:lpstr>  Шаг 5</vt:lpstr>
      <vt:lpstr>Шаг 6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Helen</dc:creator>
  <cp:lastModifiedBy>Методист</cp:lastModifiedBy>
  <cp:revision>37</cp:revision>
  <dcterms:created xsi:type="dcterms:W3CDTF">2011-11-04T09:49:14Z</dcterms:created>
  <dcterms:modified xsi:type="dcterms:W3CDTF">2021-10-13T07:11:51Z</dcterms:modified>
</cp:coreProperties>
</file>