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«ПЕРЕДАТОЧНОЕ ЧИСЛО»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Опишите, что происходит на картинках</a:t>
            </a:r>
            <a:endParaRPr lang="ru-RU" dirty="0"/>
          </a:p>
        </p:txBody>
      </p:sp>
      <p:pic>
        <p:nvPicPr>
          <p:cNvPr id="1026" name="Рисунок 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412209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156" y="2428868"/>
            <a:ext cx="457284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какой картинке скорость движения больше?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Рисунок 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465684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7159" y="1928802"/>
            <a:ext cx="465684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скорости, в какой ситуации Алексей выбирает? </a:t>
            </a:r>
            <a:endParaRPr lang="ru-RU" dirty="0"/>
          </a:p>
        </p:txBody>
      </p:sp>
      <p:pic>
        <p:nvPicPr>
          <p:cNvPr id="3074" name="Рисунок 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7572428" cy="45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Передаточное число </a:t>
            </a:r>
            <a:endParaRPr lang="ru-RU" dirty="0"/>
          </a:p>
        </p:txBody>
      </p:sp>
      <p:pic>
        <p:nvPicPr>
          <p:cNvPr id="4098" name="Рисунок 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860" y="1500174"/>
            <a:ext cx="888914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«Пара стрекоз»</a:t>
            </a:r>
            <a:endParaRPr lang="ru-RU" dirty="0"/>
          </a:p>
        </p:txBody>
      </p:sp>
      <p:pic>
        <p:nvPicPr>
          <p:cNvPr id="5122" name="Рисунок 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4357718" cy="477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Рисунок 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1500174"/>
            <a:ext cx="4362637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Скорость вращения зависит от количества зубьев</a:t>
            </a:r>
            <a:endParaRPr lang="ru-RU" dirty="0"/>
          </a:p>
        </p:txBody>
      </p:sp>
      <p:pic>
        <p:nvPicPr>
          <p:cNvPr id="6146" name="Рисунок 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321471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928802"/>
            <a:ext cx="489438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4929198"/>
            <a:ext cx="74847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А                                   Рис.В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КОНТРОЛЬНЫЕ ЗАДАНИЯ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В1. </a:t>
            </a:r>
            <a:r>
              <a:rPr lang="ru-RU" sz="2800" dirty="0"/>
              <a:t>Давайте посчитаем, сколько оборотов сделает большая стрекоза, если маленькая стрекоза совершит 4 оборота.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7352" y="2492896"/>
            <a:ext cx="5173999" cy="410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553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В2. </a:t>
            </a:r>
            <a:r>
              <a:rPr lang="ru-RU" sz="2800" dirty="0"/>
              <a:t>В то время как двигатель, расположенный внутри мотора-редуктора выполняет 72 оборота, фланец совершает только 1 оборот. Сколько оборотов должен совершить мотор, чтобы фланец повернулся 4 раза?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787" y="2691209"/>
            <a:ext cx="687711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36304" y="5445224"/>
            <a:ext cx="7560840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В3.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Почему мы используем мотор-редуктор?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335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79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ТЕМА «ПЕРЕДАТОЧНОЕ ЧИСЛО» </vt:lpstr>
      <vt:lpstr>Опишите, что происходит на картинках</vt:lpstr>
      <vt:lpstr> На какой картинке скорость движения больше? </vt:lpstr>
      <vt:lpstr>Какие скорости, в какой ситуации Алексей выбирает? </vt:lpstr>
      <vt:lpstr>Передаточное число </vt:lpstr>
      <vt:lpstr>«Пара стрекоз»</vt:lpstr>
      <vt:lpstr>Скорость вращения зависит от количества зубьев</vt:lpstr>
      <vt:lpstr>КОНТРОЛЬНЫЕ ЗАДАНИЯ   В1. Давайте посчитаем, сколько оборотов сделает большая стрекоза, если маленькая стрекоза совершит 4 оборота.  </vt:lpstr>
      <vt:lpstr>В2. В то время как двигатель, расположенный внутри мотора-редуктора выполняет 72 оборота, фланец совершает только 1 оборот. Сколько оборотов должен совершить мотор, чтобы фланец повернулся 4 раза?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«ПЕРЕДАТОЧНОЕ ЧИСЛО» </dc:title>
  <dc:creator>Пользователь</dc:creator>
  <cp:lastModifiedBy>Педагог ДО</cp:lastModifiedBy>
  <cp:revision>3</cp:revision>
  <dcterms:created xsi:type="dcterms:W3CDTF">2016-09-29T17:03:07Z</dcterms:created>
  <dcterms:modified xsi:type="dcterms:W3CDTF">2020-04-14T09:07:42Z</dcterms:modified>
</cp:coreProperties>
</file>