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4" r:id="rId6"/>
    <p:sldId id="263" r:id="rId7"/>
    <p:sldId id="265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63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94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22152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763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6422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0689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9398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003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181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122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03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491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520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55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98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520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194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Осенняя композиция из квиллинга</a:t>
            </a:r>
            <a:r>
              <a:rPr lang="en-US" dirty="0" smtClean="0"/>
              <a:t> (</a:t>
            </a:r>
            <a:r>
              <a:rPr lang="ru-RU" dirty="0" smtClean="0"/>
              <a:t>часть </a:t>
            </a:r>
            <a:r>
              <a:rPr lang="ru-RU" dirty="0" smtClean="0"/>
              <a:t>2)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Котелевец Д.А., ПДО , МБОУ ДО ЦТ «Мастер»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ТО «Волшебный завиток»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По МК </a:t>
            </a:r>
            <a:r>
              <a:rPr lang="ru-RU" dirty="0" err="1" smtClean="0">
                <a:solidFill>
                  <a:schemeClr val="tx1"/>
                </a:solidFill>
                <a:latin typeface="Verdana" panose="020B0604030504040204" pitchFamily="34" charset="0"/>
              </a:rPr>
              <a:t>Масагутовой</a:t>
            </a:r>
            <a:r>
              <a:rPr lang="ru-RU" dirty="0" smtClean="0">
                <a:solidFill>
                  <a:schemeClr val="tx1"/>
                </a:solidFill>
                <a:latin typeface="Verdana" panose="020B0604030504040204" pitchFamily="34" charset="0"/>
              </a:rPr>
              <a:t> Л. В. (</a:t>
            </a:r>
            <a:r>
              <a:rPr lang="en-US" dirty="0" err="1" smtClean="0">
                <a:solidFill>
                  <a:schemeClr val="tx1"/>
                </a:solidFill>
                <a:latin typeface="Verdana" panose="020B0604030504040204" pitchFamily="34" charset="0"/>
              </a:rPr>
              <a:t>ped-kopilka</a:t>
            </a:r>
            <a:r>
              <a:rPr lang="ru-RU" dirty="0" smtClean="0">
                <a:solidFill>
                  <a:schemeClr val="tx1"/>
                </a:solidFill>
                <a:latin typeface="Verdana" panose="020B0604030504040204" pitchFamily="34" charset="0"/>
              </a:rPr>
              <a:t>)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82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Готовая творческая работа</a:t>
            </a:r>
            <a:endParaRPr lang="ru-RU" dirty="0"/>
          </a:p>
        </p:txBody>
      </p:sp>
      <p:pic>
        <p:nvPicPr>
          <p:cNvPr id="1026" name="Picture 2" descr="Осенний букет. Мастер-класс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39" t="7827" r="20679" b="2592"/>
          <a:stretch/>
        </p:blipFill>
        <p:spPr bwMode="auto">
          <a:xfrm>
            <a:off x="3439236" y="1296537"/>
            <a:ext cx="7042245" cy="51081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1099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6764" y="228325"/>
            <a:ext cx="8911687" cy="1280890"/>
          </a:xfrm>
        </p:spPr>
        <p:txBody>
          <a:bodyPr/>
          <a:lstStyle/>
          <a:p>
            <a:r>
              <a:rPr lang="ru-RU" b="1" dirty="0">
                <a:solidFill>
                  <a:srgbClr val="000000"/>
                </a:solidFill>
                <a:latin typeface="Helvetica Neue"/>
              </a:rPr>
              <a:t>Необходимые материалы: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687" y="1509215"/>
            <a:ext cx="4807874" cy="4836994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Helvetica Neue"/>
              </a:rPr>
              <a:t>цветная принтерная бумага;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Helvetica Neue"/>
              </a:rPr>
              <a:t>ножницы;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Helvetica Neue"/>
              </a:rPr>
              <a:t>клей;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Helvetica Neue"/>
              </a:rPr>
              <a:t>клеевой пистолет;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Helvetica Neue"/>
              </a:rPr>
              <a:t>плотный лист бумаги белого цвета (бумага для пастели или для черчения);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Helvetica Neue"/>
              </a:rPr>
              <a:t>полоски для квиллинга 3 мм;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Helvetica Neue"/>
              </a:rPr>
              <a:t>инструмент для квиллинга: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Helvetica Neue"/>
              </a:rPr>
              <a:t>краски контурные;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Helvetica Neue"/>
              </a:rPr>
              <a:t>карандаш.</a:t>
            </a:r>
          </a:p>
          <a:p>
            <a:endParaRPr lang="ru-RU" dirty="0"/>
          </a:p>
        </p:txBody>
      </p:sp>
      <p:pic>
        <p:nvPicPr>
          <p:cNvPr id="2050" name="Picture 2" descr="Осенний букет. Мастер-кл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60" y="1032111"/>
            <a:ext cx="5350823" cy="520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851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296564"/>
            <a:ext cx="8911687" cy="631484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0000"/>
                </a:solidFill>
                <a:latin typeface="Helvetica Neue"/>
              </a:rPr>
              <a:t>И</a:t>
            </a:r>
            <a:r>
              <a:rPr lang="ru-RU" dirty="0" smtClean="0">
                <a:solidFill>
                  <a:srgbClr val="000000"/>
                </a:solidFill>
                <a:latin typeface="Helvetica Neue"/>
              </a:rPr>
              <a:t>зготовление </a:t>
            </a:r>
            <a:r>
              <a:rPr lang="ru-RU" dirty="0" smtClean="0">
                <a:solidFill>
                  <a:srgbClr val="000000"/>
                </a:solidFill>
                <a:latin typeface="Helvetica Neue"/>
              </a:rPr>
              <a:t>гроздьев рябины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3016" y="1090212"/>
            <a:ext cx="10222172" cy="1939590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latin typeface="Helvetica Neue"/>
              </a:rPr>
              <a:t>из полос для квиллинга красного цвета, при помощи специальных инструментов скручиваем плотный ролл диаметром 5 мм</a:t>
            </a:r>
            <a:r>
              <a:rPr lang="ru-RU" sz="2000" dirty="0" smtClean="0">
                <a:solidFill>
                  <a:srgbClr val="000000"/>
                </a:solidFill>
                <a:latin typeface="Helvetica Neue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Helvetica Neue"/>
              </a:rPr>
              <a:t>Формируем гроздь рябины</a:t>
            </a:r>
            <a:r>
              <a:rPr lang="ru-RU" sz="2000" dirty="0" smtClean="0">
                <a:solidFill>
                  <a:srgbClr val="000000"/>
                </a:solidFill>
                <a:latin typeface="Helvetica Neue"/>
              </a:rPr>
              <a:t>.</a:t>
            </a:r>
          </a:p>
          <a:p>
            <a:pPr algn="just"/>
            <a:endParaRPr lang="ru-RU" sz="2000" dirty="0"/>
          </a:p>
        </p:txBody>
      </p:sp>
      <p:pic>
        <p:nvPicPr>
          <p:cNvPr id="1026" name="Picture 2" descr="Осенний букет. Мастер-кл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56" y="3191966"/>
            <a:ext cx="3461082" cy="2309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Осенний букет. Мастер-клас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316" y="3191966"/>
            <a:ext cx="3461081" cy="2309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Осенний букет. Мастер-класс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3067" y="3191965"/>
            <a:ext cx="3461081" cy="2309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789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Осенний букет. Мастер-класс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290" y="889307"/>
            <a:ext cx="8366077" cy="5581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714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0000"/>
                </a:solidFill>
                <a:latin typeface="Helvetica Neue"/>
              </a:rPr>
              <a:t>Изготовление </a:t>
            </a:r>
            <a:r>
              <a:rPr lang="ru-RU" dirty="0">
                <a:solidFill>
                  <a:srgbClr val="000000"/>
                </a:solidFill>
                <a:latin typeface="Helvetica Neue"/>
              </a:rPr>
              <a:t>рябиновых листьев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6949" y="1382974"/>
            <a:ext cx="8915400" cy="1635506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latin typeface="Helvetica Neue"/>
              </a:rPr>
              <a:t>склеиваем две полоски разного цвета и скручиваем ролл</a:t>
            </a:r>
            <a:r>
              <a:rPr lang="ru-RU" dirty="0" smtClean="0">
                <a:solidFill>
                  <a:srgbClr val="000000"/>
                </a:solidFill>
                <a:latin typeface="Helvetica Neue"/>
              </a:rPr>
              <a:t>,</a:t>
            </a:r>
          </a:p>
          <a:p>
            <a:r>
              <a:rPr lang="ru-RU" dirty="0">
                <a:solidFill>
                  <a:srgbClr val="000000"/>
                </a:solidFill>
                <a:latin typeface="Helvetica Neue"/>
              </a:rPr>
              <a:t>помещаем рол в круглое отверстие линейки диаметром 2 см, чтобы получился слегка раскрученный диск</a:t>
            </a:r>
            <a:r>
              <a:rPr lang="ru-RU" dirty="0" smtClean="0">
                <a:solidFill>
                  <a:srgbClr val="000000"/>
                </a:solidFill>
                <a:latin typeface="Helvetica Neue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latin typeface="Helvetica Neue"/>
              </a:rPr>
              <a:t>Далее сжимаем противоположные стороны, придав детали форму листочка</a:t>
            </a:r>
            <a:endParaRPr lang="ru-RU" dirty="0"/>
          </a:p>
        </p:txBody>
      </p:sp>
      <p:pic>
        <p:nvPicPr>
          <p:cNvPr id="3074" name="Picture 2" descr="Осенний букет. Мастер-кл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15" y="3018481"/>
            <a:ext cx="3925106" cy="2618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Осенний букет. Мастер-клас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888" y="3018480"/>
            <a:ext cx="3925105" cy="2618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Осенний букет. Мастер-класс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356" y="3018480"/>
            <a:ext cx="3541617" cy="2618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6069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Осенний букет. Мастер-класс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869" y="750627"/>
            <a:ext cx="8871044" cy="5704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1402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1163" y="2916934"/>
            <a:ext cx="8911687" cy="1280890"/>
          </a:xfrm>
        </p:spPr>
        <p:txBody>
          <a:bodyPr/>
          <a:lstStyle/>
          <a:p>
            <a:pPr algn="ctr"/>
            <a:r>
              <a:rPr lang="ru-RU" dirty="0"/>
              <a:t>Т</a:t>
            </a:r>
            <a:r>
              <a:rPr lang="ru-RU" dirty="0" smtClean="0"/>
              <a:t>ворческих успехов!!!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407385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915</TotalTime>
  <Words>144</Words>
  <Application>Microsoft Office PowerPoint</Application>
  <PresentationFormat>Широкоэкранный</PresentationFormat>
  <Paragraphs>23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Helvetica Neue</vt:lpstr>
      <vt:lpstr>Verdana</vt:lpstr>
      <vt:lpstr>Wingdings 3</vt:lpstr>
      <vt:lpstr>Легкий дым</vt:lpstr>
      <vt:lpstr>Осенняя композиция из квиллинга (часть 2)</vt:lpstr>
      <vt:lpstr>Готовая творческая работа</vt:lpstr>
      <vt:lpstr>Необходимые материалы:</vt:lpstr>
      <vt:lpstr>Изготовление гроздьев рябины</vt:lpstr>
      <vt:lpstr>Презентация PowerPoint</vt:lpstr>
      <vt:lpstr>Изготовление рябиновых листьев</vt:lpstr>
      <vt:lpstr>Презентация PowerPoint</vt:lpstr>
      <vt:lpstr>Творческих успехов!!!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Осенняя композиция из квиллинга</dc:title>
  <dc:creator>Методист</dc:creator>
  <cp:lastModifiedBy>Методист</cp:lastModifiedBy>
  <cp:revision>6</cp:revision>
  <dcterms:created xsi:type="dcterms:W3CDTF">2021-10-27T14:23:49Z</dcterms:created>
  <dcterms:modified xsi:type="dcterms:W3CDTF">2021-10-30T08:25:32Z</dcterms:modified>
</cp:coreProperties>
</file>