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63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2215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763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642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68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939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003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181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122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0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4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2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5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98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52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D7287-FE33-42F0-97FF-DE5FD37E2D70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194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Осенняя композиция из </a:t>
            </a:r>
            <a:r>
              <a:rPr lang="ru-RU" dirty="0" smtClean="0"/>
              <a:t>квиллинга</a:t>
            </a:r>
            <a:r>
              <a:rPr lang="en-US" dirty="0" smtClean="0"/>
              <a:t> (</a:t>
            </a:r>
            <a:r>
              <a:rPr lang="ru-RU" dirty="0" smtClean="0"/>
              <a:t>часть 1)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Котелевец Д.А., ПДО , МБОУ ДО ЦТ «Мастер»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ТО «Волшебный завиток»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По МК </a:t>
            </a:r>
            <a:r>
              <a:rPr lang="ru-RU" dirty="0" err="1" smtClean="0">
                <a:solidFill>
                  <a:schemeClr val="tx1"/>
                </a:solidFill>
                <a:latin typeface="Verdana" panose="020B0604030504040204" pitchFamily="34" charset="0"/>
              </a:rPr>
              <a:t>Масагутовой</a:t>
            </a:r>
            <a:r>
              <a:rPr lang="ru-RU" dirty="0" smtClean="0">
                <a:solidFill>
                  <a:schemeClr val="tx1"/>
                </a:solidFill>
                <a:latin typeface="Verdana" panose="020B0604030504040204" pitchFamily="34" charset="0"/>
              </a:rPr>
              <a:t> Л. В. (</a:t>
            </a:r>
            <a:r>
              <a:rPr lang="en-US" dirty="0" err="1" smtClean="0">
                <a:solidFill>
                  <a:schemeClr val="tx1"/>
                </a:solidFill>
                <a:latin typeface="Verdana" panose="020B0604030504040204" pitchFamily="34" charset="0"/>
              </a:rPr>
              <a:t>ped-kopilka</a:t>
            </a:r>
            <a:r>
              <a:rPr lang="ru-RU" dirty="0" smtClean="0">
                <a:solidFill>
                  <a:schemeClr val="tx1"/>
                </a:solidFill>
                <a:latin typeface="Verdana" panose="020B0604030504040204" pitchFamily="34" charset="0"/>
              </a:rPr>
              <a:t>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82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Готовая творческая работа</a:t>
            </a:r>
            <a:endParaRPr lang="ru-RU" dirty="0"/>
          </a:p>
        </p:txBody>
      </p:sp>
      <p:pic>
        <p:nvPicPr>
          <p:cNvPr id="1026" name="Picture 2" descr="Осенний букет. Мастер-класс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9" t="7827" r="20679" b="2592"/>
          <a:stretch/>
        </p:blipFill>
        <p:spPr bwMode="auto">
          <a:xfrm>
            <a:off x="3439236" y="1296537"/>
            <a:ext cx="7042245" cy="5108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099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6764" y="228325"/>
            <a:ext cx="8911687" cy="1280890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Helvetica Neue"/>
              </a:rPr>
              <a:t>Необходимые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687" y="1509215"/>
            <a:ext cx="4807874" cy="4836994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цветная принтерная бумага;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ножницы;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клей;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клеевой пистолет;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плотный лист бумаги белого цвета (бумага для пастели или для черчения);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полоски для квиллинга 3 мм;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инструмент для квиллинга: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краски контурные;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карандаш.</a:t>
            </a:r>
          </a:p>
          <a:p>
            <a:endParaRPr lang="ru-RU" dirty="0"/>
          </a:p>
        </p:txBody>
      </p:sp>
      <p:pic>
        <p:nvPicPr>
          <p:cNvPr id="2050" name="Picture 2" descr="Осенний букет. Мастер-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60" y="1032111"/>
            <a:ext cx="5350823" cy="520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851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296564"/>
            <a:ext cx="8911687" cy="63148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latin typeface="Helvetica Neue"/>
              </a:rPr>
              <a:t>И</a:t>
            </a:r>
            <a:r>
              <a:rPr lang="ru-RU" dirty="0" smtClean="0">
                <a:solidFill>
                  <a:srgbClr val="000000"/>
                </a:solidFill>
                <a:latin typeface="Helvetica Neue"/>
              </a:rPr>
              <a:t>зготовление </a:t>
            </a:r>
            <a:r>
              <a:rPr lang="ru-RU" dirty="0">
                <a:solidFill>
                  <a:srgbClr val="000000"/>
                </a:solidFill>
                <a:latin typeface="Helvetica Neue"/>
              </a:rPr>
              <a:t>кленовых </a:t>
            </a:r>
            <a:r>
              <a:rPr lang="ru-RU" dirty="0" smtClean="0">
                <a:solidFill>
                  <a:srgbClr val="000000"/>
                </a:solidFill>
                <a:latin typeface="Helvetica Neue"/>
              </a:rPr>
              <a:t>листьев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4120" y="1956178"/>
            <a:ext cx="8915400" cy="4335439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Лист </a:t>
            </a:r>
            <a:r>
              <a:rPr lang="ru-RU" sz="2000" dirty="0">
                <a:solidFill>
                  <a:srgbClr val="000000"/>
                </a:solidFill>
                <a:latin typeface="Helvetica Neue"/>
              </a:rPr>
              <a:t>принтерной бумаги, сгибаем пополам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Helvetica Neue"/>
              </a:rPr>
              <a:t>Прикладываем к линии сгиба шаблон кленового листа, обводим и вырезаем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Helvetica Neue"/>
              </a:rPr>
              <a:t>Получившуюся заготовку складываем по типу «гармошки», начиная с широкого края, чем мельче складки, тем </a:t>
            </a:r>
            <a:r>
              <a:rPr lang="ru-RU" sz="2000" dirty="0" err="1">
                <a:solidFill>
                  <a:srgbClr val="000000"/>
                </a:solidFill>
                <a:latin typeface="Helvetica Neue"/>
              </a:rPr>
              <a:t>нежней</a:t>
            </a:r>
            <a:r>
              <a:rPr lang="ru-RU" sz="2000" dirty="0">
                <a:solidFill>
                  <a:srgbClr val="000000"/>
                </a:solidFill>
                <a:latin typeface="Helvetica Neue"/>
              </a:rPr>
              <a:t> и изящней получится лист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Helvetica Neue"/>
              </a:rPr>
              <a:t>Середину «гармошки» соединяем при помощи </a:t>
            </a:r>
            <a:r>
              <a:rPr lang="ru-RU" sz="2000" dirty="0" err="1" smtClean="0">
                <a:solidFill>
                  <a:srgbClr val="000000"/>
                </a:solidFill>
                <a:latin typeface="Helvetica Neue"/>
              </a:rPr>
              <a:t>степлера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Helvetica Neue"/>
              </a:rPr>
              <a:t>Промазываем грани длинных краев клеем и склеиваем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Helvetica Neue"/>
              </a:rPr>
              <a:t>Получился вот такой кленовый лист. Количество листьев зависит от задуманной композиции.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27789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Осенний букет. Мастер-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20609"/>
            <a:ext cx="3911458" cy="260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Осенний букет. Мастер-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738" y="120609"/>
            <a:ext cx="3911459" cy="260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Осенний букет. Мастер-клас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02" y="120609"/>
            <a:ext cx="3542968" cy="260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Осенний букет. Мастер-клас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269561"/>
            <a:ext cx="3959397" cy="264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Осенний букет. Мастер-класс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738" y="3268934"/>
            <a:ext cx="3960338" cy="264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Осенний букет. Мастер-класс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02" y="3268935"/>
            <a:ext cx="3484430" cy="265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04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Осенний букет. Мастер-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0" y="220665"/>
            <a:ext cx="3966049" cy="264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Осенний букет. Мастер-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091" y="1971337"/>
            <a:ext cx="3993344" cy="266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Осенний букет. Мастер-клас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650" y="3780430"/>
            <a:ext cx="4214967" cy="281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891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1163" y="2916934"/>
            <a:ext cx="8911687" cy="1280890"/>
          </a:xfrm>
        </p:spPr>
        <p:txBody>
          <a:bodyPr/>
          <a:lstStyle/>
          <a:p>
            <a:pPr algn="ctr"/>
            <a:r>
              <a:rPr lang="ru-RU" dirty="0"/>
              <a:t>Т</a:t>
            </a:r>
            <a:r>
              <a:rPr lang="ru-RU" dirty="0" smtClean="0"/>
              <a:t>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07385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908</TotalTime>
  <Words>158</Words>
  <Application>Microsoft Office PowerPoint</Application>
  <PresentationFormat>Широкоэкранный</PresentationFormat>
  <Paragraphs>23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Helvetica Neue</vt:lpstr>
      <vt:lpstr>Verdana</vt:lpstr>
      <vt:lpstr>Wingdings 3</vt:lpstr>
      <vt:lpstr>Легкий дым</vt:lpstr>
      <vt:lpstr>Осенняя композиция из квиллинга (часть 1)</vt:lpstr>
      <vt:lpstr>Готовая творческая работа</vt:lpstr>
      <vt:lpstr>Необходимые материалы:</vt:lpstr>
      <vt:lpstr>Изготовление кленовых листьев</vt:lpstr>
      <vt:lpstr>Презентация PowerPoint</vt:lpstr>
      <vt:lpstr>Презентация PowerPoint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Осенняя композиция из квиллинга</dc:title>
  <dc:creator>Методист</dc:creator>
  <cp:lastModifiedBy>Методист</cp:lastModifiedBy>
  <cp:revision>5</cp:revision>
  <dcterms:created xsi:type="dcterms:W3CDTF">2021-10-27T14:23:49Z</dcterms:created>
  <dcterms:modified xsi:type="dcterms:W3CDTF">2021-10-30T08:17:02Z</dcterms:modified>
</cp:coreProperties>
</file>