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328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116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553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676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612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105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256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375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37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77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67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037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132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10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709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0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28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B7FC5CE-261C-4626-894B-409D068BD5A4}" type="datetimeFigureOut">
              <a:rPr lang="ru-RU" smtClean="0"/>
              <a:t>30.10.2021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62363E1-7408-4D20-84C1-41BED1CB3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77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7910" y="1337480"/>
            <a:ext cx="8825658" cy="1870408"/>
          </a:xfrm>
        </p:spPr>
        <p:txBody>
          <a:bodyPr/>
          <a:lstStyle/>
          <a:p>
            <a:r>
              <a:rPr lang="ru-RU" dirty="0" smtClean="0"/>
              <a:t>Виноград в технике квиллинг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3589361"/>
            <a:ext cx="8825658" cy="2049439"/>
          </a:xfrm>
        </p:spPr>
        <p:txBody>
          <a:bodyPr>
            <a:normAutofit/>
          </a:bodyPr>
          <a:lstStyle/>
          <a:p>
            <a:r>
              <a:rPr lang="ru-RU" dirty="0" smtClean="0"/>
              <a:t>Практическая работа</a:t>
            </a:r>
          </a:p>
          <a:p>
            <a:pPr algn="r"/>
            <a:r>
              <a:rPr lang="ru-RU" dirty="0" smtClean="0"/>
              <a:t>Котелевец Д.А.</a:t>
            </a:r>
          </a:p>
          <a:p>
            <a:pPr algn="r"/>
            <a:r>
              <a:rPr lang="ru-RU" dirty="0" smtClean="0"/>
              <a:t>ТО «волшебный завиток»</a:t>
            </a:r>
          </a:p>
          <a:p>
            <a:pPr algn="r"/>
            <a:r>
              <a:rPr lang="ru-RU" dirty="0" err="1" smtClean="0"/>
              <a:t>Мбоу</a:t>
            </a:r>
            <a:r>
              <a:rPr lang="ru-RU" dirty="0" smtClean="0"/>
              <a:t> до </a:t>
            </a:r>
            <a:r>
              <a:rPr lang="ru-RU" dirty="0" err="1" smtClean="0"/>
              <a:t>цт</a:t>
            </a:r>
            <a:r>
              <a:rPr lang="ru-RU" dirty="0" smtClean="0"/>
              <a:t> «мастер»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954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6626" t="14186" r="36352" b="17643"/>
          <a:stretch/>
        </p:blipFill>
        <p:spPr bwMode="auto">
          <a:xfrm>
            <a:off x="3137095" y="2025747"/>
            <a:ext cx="4600136" cy="4661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76121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и материалы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4489" t="3708" r="5239" b="7034"/>
          <a:stretch/>
        </p:blipFill>
        <p:spPr bwMode="auto">
          <a:xfrm>
            <a:off x="846162" y="1680633"/>
            <a:ext cx="9785444" cy="4761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58320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4168" t="3708" r="4597" b="11882"/>
          <a:stretch/>
        </p:blipFill>
        <p:spPr bwMode="auto">
          <a:xfrm>
            <a:off x="518615" y="973669"/>
            <a:ext cx="10604310" cy="55090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5058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 по изготовлению винограда в технике квиллинг.</a:t>
            </a:r>
          </a:p>
          <a:p>
            <a:r>
              <a:rPr lang="ru-RU" dirty="0" smtClean="0"/>
              <a:t>Изготовить творческую работу.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5254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073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</TotalTime>
  <Words>44</Words>
  <Application>Microsoft Office PowerPoint</Application>
  <PresentationFormat>Широкоэкранный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Ион (конференц-зал)</vt:lpstr>
      <vt:lpstr>Виноград в технике квиллинг</vt:lpstr>
      <vt:lpstr>Готовое изделие</vt:lpstr>
      <vt:lpstr>Инструменты и материалы</vt:lpstr>
      <vt:lpstr>Презентация PowerPoint</vt:lpstr>
      <vt:lpstr>Задание: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Виноград в технике квиллинг</dc:title>
  <dc:creator>Методист</dc:creator>
  <cp:lastModifiedBy>Методист</cp:lastModifiedBy>
  <cp:revision>2</cp:revision>
  <dcterms:created xsi:type="dcterms:W3CDTF">2021-10-30T09:32:18Z</dcterms:created>
  <dcterms:modified xsi:type="dcterms:W3CDTF">2021-10-30T09:42:45Z</dcterms:modified>
</cp:coreProperties>
</file>