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9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1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059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051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1755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82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12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39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5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16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320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0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9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64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164CC-97EF-4696-8F5A-0D5B1496B59F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2F28E9-6E22-417F-A496-DF919352A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Цветок в технике параллельного плетения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Практическая работа</a:t>
            </a:r>
          </a:p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«Бисеринка», МБОУ ДО ЦТ «Мастер»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45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864" y="1361260"/>
            <a:ext cx="7092138" cy="5049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97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Бисер №10 (несколько цветов, зеленый обязательно),</a:t>
            </a:r>
          </a:p>
          <a:p>
            <a:r>
              <a:rPr lang="ru-RU" dirty="0" smtClean="0"/>
              <a:t>Проволока 0,3 (зеленая обязательно),</a:t>
            </a:r>
          </a:p>
          <a:p>
            <a:r>
              <a:rPr lang="ru-RU" dirty="0" smtClean="0"/>
              <a:t>Кусачки,</a:t>
            </a:r>
          </a:p>
          <a:p>
            <a:r>
              <a:rPr lang="ru-RU" dirty="0" smtClean="0"/>
              <a:t>Тейп-лента (или нитки мулине).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43"/>
          <a:stretch/>
        </p:blipFill>
        <p:spPr>
          <a:xfrm>
            <a:off x="7271549" y="832514"/>
            <a:ext cx="4683890" cy="557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5761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Внимательно изучить видео Мастер-класс по изготовлению цветка в технике параллельного плетения (30.10.2021,31.10.2021, 07.11.2021).</a:t>
            </a:r>
          </a:p>
          <a:p>
            <a:r>
              <a:rPr lang="ru-RU" dirty="0" smtClean="0"/>
              <a:t>Изготовить цветок.</a:t>
            </a:r>
          </a:p>
          <a:p>
            <a:r>
              <a:rPr lang="ru-RU" dirty="0" smtClean="0"/>
              <a:t>Прислать фото работы педагогу.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94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573" y="2752298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16608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81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Цветок в технике параллельного плетения</vt:lpstr>
      <vt:lpstr>Готовое изделие</vt:lpstr>
      <vt:lpstr>Для работы потребуется:</vt:lpstr>
      <vt:lpstr>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Цветок в технике параллельного плетения</dc:title>
  <dc:creator>Методист</dc:creator>
  <cp:lastModifiedBy>Методист</cp:lastModifiedBy>
  <cp:revision>2</cp:revision>
  <dcterms:created xsi:type="dcterms:W3CDTF">2021-11-03T15:30:43Z</dcterms:created>
  <dcterms:modified xsi:type="dcterms:W3CDTF">2021-11-03T15:40:17Z</dcterms:modified>
</cp:coreProperties>
</file>