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6" r:id="rId5"/>
    <p:sldId id="274" r:id="rId6"/>
    <p:sldId id="275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6D8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D4139-9A66-4BA6-8CDE-005B09D82EFE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7E64A-11EA-405F-BE12-01960947D4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50B96-A7B7-40D3-97A2-A228425EBF3C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83C23-EF9F-4A75-B1B2-12A434B616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4BA42-F425-40BE-801E-3CC2651D0BBE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E9FDC-AD96-4204-8233-E85B8671EC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8DC32-6F09-45DE-A7B2-FC7E23A6B4F7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53576-720C-4C34-8703-9E940CDD91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1D8E0-92D8-49BC-B9B8-6C6DB8E61761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C326E-96DC-4084-AF73-28755AE93B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6B1ED-3578-4AC6-9A74-BCF1F7659DAF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532FE-8821-4E23-831B-4BAC393310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06EAE-92A7-4237-B237-05C93FB747E5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BEBC5-B203-4849-8F30-EEC3848ED9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8A1DB-8D5A-4AB1-8855-192F756AC274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52856-AC10-41C8-858E-19585D2CA7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CF0A4-2E48-4220-A7FB-1BC8A6721C27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8A8AA-D81E-410D-A0FE-180E393A0E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5526E-4348-42A6-9F34-32958A529608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FDCC5-01BA-48BC-B90D-2E38545A2F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0F1CC-B7B3-44A3-9B6E-33F790841FEC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579F-110F-4750-9A51-09C38E905B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0C2887-7014-4E7D-9EF7-8412D7980A58}" type="datetimeFigureOut">
              <a:rPr lang="ru-RU"/>
              <a:pPr>
                <a:defRPr/>
              </a:pPr>
              <a:t>04.11.2021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98E83C-2084-4657-A5BB-C6B5E482B2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omanadvice.ru/sites/default/files/iva_iz_bisera_12.jp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omanadvice.ru/sites/default/files/iva_iz_bisera_1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604815"/>
            <a:ext cx="3960937" cy="1224384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Практическая работа № 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Котелевец 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Д.А., ПДО,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ДО ЦТ «Мастер»,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«Бисеринка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ива из бисера12">
            <a:hlinkClick r:id="rId2"/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7867" y="2564904"/>
            <a:ext cx="2808312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03648" y="836712"/>
            <a:ext cx="6408712" cy="2016224"/>
          </a:xfrm>
          <a:prstGeom prst="rect">
            <a:avLst/>
          </a:prstGeom>
          <a:noFill/>
        </p:spPr>
        <p:txBody>
          <a:bodyPr wrap="none">
            <a:prstTxWarp prst="textDeflate">
              <a:avLst/>
            </a:prstTxWarp>
            <a:spAutoFit/>
          </a:bodyPr>
          <a:lstStyle/>
          <a:p>
            <a:pPr algn="ctr">
              <a:defRPr/>
            </a:pPr>
            <a:r>
              <a:rPr lang="ru-RU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6D8838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«Плакучая ива»</a:t>
            </a:r>
            <a:br>
              <a:rPr lang="ru-RU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6D8838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6D8838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дерево из бисера</a:t>
            </a:r>
            <a:endParaRPr lang="ru-RU" sz="5400" b="1" dirty="0">
              <a:ln w="19050">
                <a:solidFill>
                  <a:srgbClr val="FFFF00"/>
                </a:solidFill>
                <a:prstDash val="solid"/>
              </a:ln>
              <a:solidFill>
                <a:srgbClr val="6D8838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3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1223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   Плакучая ива из бисера изготавливается плетением на проволоке.</a:t>
            </a:r>
          </a:p>
        </p:txBody>
      </p:sp>
      <p:pic>
        <p:nvPicPr>
          <p:cNvPr id="6146" name="Picture 2" descr="http://cs621729.vk.me/v621729617/37556/ndh1eDJsQJ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73016"/>
            <a:ext cx="3744416" cy="2808312"/>
          </a:xfrm>
          <a:prstGeom prst="rect">
            <a:avLst/>
          </a:prstGeom>
          <a:ln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6" name="Рисунок 5" descr="ива из бисера12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420888"/>
            <a:ext cx="3312368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Соединительная линия уступом 9"/>
          <p:cNvCxnSpPr/>
          <p:nvPr/>
        </p:nvCxnSpPr>
        <p:spPr>
          <a:xfrm flipV="1">
            <a:off x="3924300" y="4005263"/>
            <a:ext cx="1584325" cy="86360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11188" y="1341438"/>
            <a:ext cx="81375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Плакучая ива - нежное деревце с тонким стройным стволом и длинными нежными ветками,</a:t>
            </a:r>
            <a:b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которые опускаются до земли. </a:t>
            </a:r>
          </a:p>
        </p:txBody>
      </p:sp>
      <p:pic>
        <p:nvPicPr>
          <p:cNvPr id="8199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650" y="1773238"/>
            <a:ext cx="792163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Для работы потребуется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68413"/>
            <a:ext cx="6130925" cy="518477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бисер зеленого цвета – 100 г;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светло-зеленый бисер – 30 г;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тонкая проволока (для веточек);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проволока средней толщины, желательно стальная (для ствола);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флористическая лента;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флористическая губка;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небольшой красивый горшочек;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цветные декоративные камушки;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клей «Момент».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104" name="Picture 8" descr="http://xn--90aapgb1e.xn--p1ai/img/brands/biser.ru/668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8104" y="1052736"/>
            <a:ext cx="1533550" cy="1472208"/>
          </a:xfrm>
          <a:prstGeom prst="ellipse">
            <a:avLst/>
          </a:prstGeom>
          <a:noFill/>
        </p:spPr>
      </p:pic>
      <p:pic>
        <p:nvPicPr>
          <p:cNvPr id="4106" name="Picture 10" descr="http://rusalta.net/images/2014/10/18/39276/nabor-bisera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36296" y="1052736"/>
            <a:ext cx="1512168" cy="1512168"/>
          </a:xfrm>
          <a:prstGeom prst="ellipse">
            <a:avLst/>
          </a:prstGeom>
          <a:noFill/>
        </p:spPr>
      </p:pic>
      <p:pic>
        <p:nvPicPr>
          <p:cNvPr id="9222" name="Picture 12" descr="http://xn--b1aafdabab7cd0dm5f.xn--p1ai/assets/components/spgoods/images/9396_6276723_ZippProv03_enl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67400" y="2708275"/>
            <a:ext cx="136207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4" descr="http://picturehangers.ooks.com/ImgMedium/5015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80288" y="2708275"/>
            <a:ext cx="1112837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6" descr="http://fiestacity.nichost.ru/published/publicdata/FIESTACITYDB/attachments/SC/products_pictures/9585_enl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64288" y="3861048"/>
            <a:ext cx="1547664" cy="1215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5" name="Picture 18" descr="http://www.liveflowers32.ru/upload/iblock/76a/kirpich_enl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732588" y="5157788"/>
            <a:ext cx="2036762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6" name="Picture 20" descr="http://mywishlist.ru/pic/i/wish/orig/007/358/621.jpe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724128" y="3861048"/>
            <a:ext cx="1296144" cy="1196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18" name="Picture 22" descr="http://hq-kartinki.ru/foto/mokraya_galka_skachat_1920x1200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788024" y="5157192"/>
            <a:ext cx="1932648" cy="1207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20" name="Picture 24" descr="http://cs623331.vk.me/v623331621/3cdef/Qnov_15SFLI.jpg"/>
          <p:cNvPicPr>
            <a:picLocks noChangeAspect="1" noChangeArrowheads="1"/>
          </p:cNvPicPr>
          <p:nvPr/>
        </p:nvPicPr>
        <p:blipFill>
          <a:blip r:embed="rId10" cstate="email"/>
          <a:srcRect l="-5250"/>
          <a:stretch>
            <a:fillRect/>
          </a:stretch>
        </p:blipFill>
        <p:spPr bwMode="auto">
          <a:xfrm>
            <a:off x="3275856" y="5157192"/>
            <a:ext cx="1449161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Ознакомиться с мастер-классом «Дерево в технике бисероплетения»</a:t>
            </a:r>
            <a:r>
              <a:rPr lang="en-US" dirty="0" smtClean="0"/>
              <a:t> </a:t>
            </a:r>
            <a:r>
              <a:rPr lang="ru-RU" dirty="0" smtClean="0"/>
              <a:t>от 16.10.2021;</a:t>
            </a:r>
          </a:p>
          <a:p>
            <a:r>
              <a:rPr lang="ru-RU" dirty="0" smtClean="0"/>
              <a:t>Подобрать все необходимые материалы;</a:t>
            </a:r>
          </a:p>
          <a:p>
            <a:r>
              <a:rPr lang="ru-RU" dirty="0" smtClean="0"/>
              <a:t>Изготовить творческую работу;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71589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Творческих успехов!!!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329238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7200" b="1" smtClean="0">
              <a:solidFill>
                <a:srgbClr val="99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</a:p>
        </p:txBody>
      </p:sp>
      <p:pic>
        <p:nvPicPr>
          <p:cNvPr id="19459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844675"/>
            <a:ext cx="2144712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125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Для работы потребуется</vt:lpstr>
      <vt:lpstr>Практическое задание: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Методист</cp:lastModifiedBy>
  <cp:revision>39</cp:revision>
  <dcterms:created xsi:type="dcterms:W3CDTF">2011-11-04T09:49:14Z</dcterms:created>
  <dcterms:modified xsi:type="dcterms:W3CDTF">2021-11-04T11:19:11Z</dcterms:modified>
</cp:coreProperties>
</file>