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055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354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4230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901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3813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038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046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273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365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264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748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183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119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853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227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6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3FA77-D7A4-41B8-BF1E-98327C6A000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B3C0DA6-0948-41D0-9A7F-8FBD2533F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163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Совушка из фетра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Практическая работа</a:t>
            </a:r>
          </a:p>
          <a:p>
            <a:r>
              <a:rPr lang="ru-RU" dirty="0" smtClean="0"/>
              <a:t>Котелевец Д.А., ПДО,</a:t>
            </a:r>
          </a:p>
          <a:p>
            <a:r>
              <a:rPr lang="ru-RU" dirty="0" smtClean="0"/>
              <a:t>ТО «Ниточка-иголочка», МБОУ ДО ЦТ «Мастер»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0707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Инструменты и материалы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Фетр</a:t>
            </a:r>
          </a:p>
          <a:p>
            <a:r>
              <a:rPr lang="ru-RU" dirty="0" smtClean="0"/>
              <a:t>Иголки</a:t>
            </a:r>
          </a:p>
          <a:p>
            <a:r>
              <a:rPr lang="ru-RU" dirty="0" smtClean="0"/>
              <a:t>Нитки</a:t>
            </a:r>
          </a:p>
          <a:p>
            <a:r>
              <a:rPr lang="ru-RU" dirty="0" smtClean="0"/>
              <a:t>Ножницы</a:t>
            </a:r>
          </a:p>
          <a:p>
            <a:r>
              <a:rPr lang="ru-RU" dirty="0" smtClean="0"/>
              <a:t>Игольница</a:t>
            </a:r>
          </a:p>
          <a:p>
            <a:r>
              <a:rPr lang="ru-RU" dirty="0" smtClean="0"/>
              <a:t>Бумага (для выкройки)</a:t>
            </a:r>
          </a:p>
          <a:p>
            <a:r>
              <a:rPr lang="ru-RU" dirty="0" smtClean="0"/>
              <a:t>Фурнитура (глазки)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8435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1528"/>
          </a:xfrm>
        </p:spPr>
        <p:txBody>
          <a:bodyPr/>
          <a:lstStyle/>
          <a:p>
            <a:pPr algn="ctr"/>
            <a:r>
              <a:rPr lang="ru-RU" dirty="0" smtClean="0"/>
              <a:t>ВАРИАНТЫ ВЫКРОЙКИ</a:t>
            </a:r>
            <a:endParaRPr lang="ru-RU" dirty="0"/>
          </a:p>
        </p:txBody>
      </p:sp>
      <p:pic>
        <p:nvPicPr>
          <p:cNvPr id="1032" name="Picture 8" descr="Сова из фетра своими руками: выкройки и иде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185" y="1372619"/>
            <a:ext cx="9157648" cy="548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203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к сделать сову из фетра своими руками. Пошаговый мастер класс с фото +  Шаблон выкройки совушек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30" y="609600"/>
            <a:ext cx="5147362" cy="54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Совы из фетра своими руками - выкройки и мастер-класс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169" y="609599"/>
            <a:ext cx="5303530" cy="54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534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Сделать выкройку (можно использовать любую, также самостоятельно найти в Интернете)</a:t>
            </a:r>
          </a:p>
          <a:p>
            <a:r>
              <a:rPr lang="ru-RU" dirty="0" smtClean="0"/>
              <a:t>Изготовить игрушку </a:t>
            </a:r>
          </a:p>
          <a:p>
            <a:r>
              <a:rPr lang="ru-RU" dirty="0" smtClean="0"/>
              <a:t>Фото прислать педагогу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9087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277" y="2383809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Творческих успехов!!!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08706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</TotalTime>
  <Words>62</Words>
  <Application>Microsoft Office PowerPoint</Application>
  <PresentationFormat>Широкоэкранный</PresentationFormat>
  <Paragraphs>18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Грань</vt:lpstr>
      <vt:lpstr>Совушка из фетра</vt:lpstr>
      <vt:lpstr>Инструменты и материалы</vt:lpstr>
      <vt:lpstr>ВАРИАНТЫ ВЫКРОЙКИ</vt:lpstr>
      <vt:lpstr>Презентация PowerPoint</vt:lpstr>
      <vt:lpstr>Задание: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Совушка из фетра</dc:title>
  <dc:creator>Методист</dc:creator>
  <cp:lastModifiedBy>Методист</cp:lastModifiedBy>
  <cp:revision>2</cp:revision>
  <dcterms:created xsi:type="dcterms:W3CDTF">2021-11-04T13:05:09Z</dcterms:created>
  <dcterms:modified xsi:type="dcterms:W3CDTF">2021-11-04T13:16:08Z</dcterms:modified>
</cp:coreProperties>
</file>