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7" d="100"/>
          <a:sy n="67" d="100"/>
        </p:scale>
        <p:origin x="139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emf"/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B050"/>
                </a:solidFill>
              </a:rPr>
              <a:t>ТЕМА «ПРЫЖКИ»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Что общего у животных, изображенных на картинках? 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1026" name="Рисунок 20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857364"/>
            <a:ext cx="8485294" cy="2714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Какие предметы используют дети на картинках?</a:t>
            </a:r>
            <a:endParaRPr lang="ru-RU" dirty="0"/>
          </a:p>
        </p:txBody>
      </p:sp>
      <p:pic>
        <p:nvPicPr>
          <p:cNvPr id="2050" name="Рисунок 2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57224" y="2071678"/>
            <a:ext cx="3143273" cy="4173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Рисунок 2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2143116"/>
            <a:ext cx="3429024" cy="4006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lvl="0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Давайте подумаем, что это может быть?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/>
            <a:r>
              <a:rPr lang="ru-RU" dirty="0" smtClean="0"/>
              <a:t>Если смотреть сверху, она выглядит как круг, но это не круг. </a:t>
            </a:r>
          </a:p>
          <a:p>
            <a:pPr lvl="0"/>
            <a:r>
              <a:rPr lang="ru-RU" dirty="0" smtClean="0"/>
              <a:t>Она состоит из кругов.</a:t>
            </a:r>
          </a:p>
          <a:p>
            <a:pPr lvl="0"/>
            <a:r>
              <a:rPr lang="ru-RU" dirty="0" smtClean="0"/>
              <a:t>Ее обычно делают, сворачивая тонкую металлическую проволоку.</a:t>
            </a:r>
          </a:p>
          <a:p>
            <a:pPr lvl="0"/>
            <a:r>
              <a:rPr lang="ru-RU" dirty="0" smtClean="0"/>
              <a:t>Она может становиться длиннее или короче, но затем возвращается в исходное положение.</a:t>
            </a:r>
          </a:p>
          <a:p>
            <a:pPr lvl="0"/>
            <a:r>
              <a:rPr lang="ru-RU" dirty="0" smtClean="0"/>
              <a:t>Если правильно ее использовать, можно высоко прыгать.</a:t>
            </a:r>
          </a:p>
          <a:p>
            <a:pPr lvl="0"/>
            <a:r>
              <a:rPr lang="ru-RU" dirty="0" smtClean="0"/>
              <a:t>Она не дает машине сильно трястись во время езды.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Какие животные умеют прыгать? </a:t>
            </a:r>
            <a:endParaRPr lang="ru-RU" dirty="0"/>
          </a:p>
        </p:txBody>
      </p:sp>
      <p:pic>
        <p:nvPicPr>
          <p:cNvPr id="3074" name="Рисунок 2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785925"/>
            <a:ext cx="4000528" cy="381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5" name="Рисунок 2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628" y="1928802"/>
            <a:ext cx="3500462" cy="3448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«Кролик»</a:t>
            </a:r>
            <a:endParaRPr lang="ru-RU" dirty="0"/>
          </a:p>
        </p:txBody>
      </p:sp>
      <p:pic>
        <p:nvPicPr>
          <p:cNvPr id="4098" name="Рисунок 25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3108" y="1214422"/>
            <a:ext cx="5357850" cy="5035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Приведите кролика в движение и посмотрите, как он прыгает</a:t>
            </a:r>
            <a:endParaRPr lang="ru-RU" dirty="0"/>
          </a:p>
        </p:txBody>
      </p:sp>
      <p:pic>
        <p:nvPicPr>
          <p:cNvPr id="5122" name="Рисунок 2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000240"/>
            <a:ext cx="911199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dirty="0"/>
              <a:t>КОНТРОЛЬНЫЕ ЗАДАНИЯ</a:t>
            </a:r>
            <a:br>
              <a:rPr lang="ru-RU" sz="2800" dirty="0"/>
            </a:br>
            <a:r>
              <a:rPr lang="ru-RU" sz="2800" dirty="0"/>
              <a:t> </a:t>
            </a:r>
            <a:br>
              <a:rPr lang="ru-RU" sz="2800" dirty="0"/>
            </a:br>
            <a:r>
              <a:rPr lang="ru-RU" sz="2800" b="1" dirty="0"/>
              <a:t>В1.</a:t>
            </a:r>
            <a:r>
              <a:rPr lang="ru-RU" sz="2800" dirty="0"/>
              <a:t> Какие из животных, показанных на картинках, могут прыгать так же как кролик? 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11560" y="2132856"/>
            <a:ext cx="7416824" cy="22322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560" y="4446239"/>
            <a:ext cx="5266853" cy="2151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90758376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64704"/>
            <a:ext cx="8229600" cy="1143000"/>
          </a:xfrm>
        </p:spPr>
        <p:txBody>
          <a:bodyPr>
            <a:noAutofit/>
          </a:bodyPr>
          <a:lstStyle/>
          <a:p>
            <a:r>
              <a:rPr lang="ru-RU" sz="2800" b="1" dirty="0"/>
              <a:t>В2.</a:t>
            </a:r>
            <a:r>
              <a:rPr lang="ru-RU" sz="2800" dirty="0"/>
              <a:t> Обратите внимание на лапу кролика на картинке в рамке. На какой из картинок показано правильное расположение лапы, находящейся на другой стороне? </a:t>
            </a:r>
            <a:br>
              <a:rPr lang="ru-RU" sz="2800" dirty="0"/>
            </a:br>
            <a:endParaRPr lang="ru-RU" sz="2800" dirty="0"/>
          </a:p>
        </p:txBody>
      </p:sp>
      <p:pic>
        <p:nvPicPr>
          <p:cNvPr id="4" name="Рисунок 3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07905" y="2060848"/>
            <a:ext cx="4989240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/>
          <p:cNvPicPr/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7544" y="2636912"/>
            <a:ext cx="3208958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1523731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118</Words>
  <Application>Microsoft Office PowerPoint</Application>
  <PresentationFormat>Экран (4:3)</PresentationFormat>
  <Paragraphs>15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2" baseType="lpstr">
      <vt:lpstr>Arial</vt:lpstr>
      <vt:lpstr>Calibri</vt:lpstr>
      <vt:lpstr>Тема Office</vt:lpstr>
      <vt:lpstr>ТЕМА «ПРЫЖКИ» </vt:lpstr>
      <vt:lpstr> Что общего у животных, изображенных на картинках?  </vt:lpstr>
      <vt:lpstr>Какие предметы используют дети на картинках?</vt:lpstr>
      <vt:lpstr> Давайте подумаем, что это может быть? </vt:lpstr>
      <vt:lpstr>Какие животные умеют прыгать? </vt:lpstr>
      <vt:lpstr>«Кролик»</vt:lpstr>
      <vt:lpstr>Приведите кролика в движение и посмотрите, как он прыгает</vt:lpstr>
      <vt:lpstr>КОНТРОЛЬНЫЕ ЗАДАНИЯ   В1. Какие из животных, показанных на картинках, могут прыгать так же как кролик?  </vt:lpstr>
      <vt:lpstr>В2. Обратите внимание на лапу кролика на картинке в рамке. На какой из картинок показано правильное расположение лапы, находящейся на другой стороне? 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«ПРЫЖКИ» </dc:title>
  <dc:creator>Пользователь</dc:creator>
  <cp:lastModifiedBy>Педагог ДО</cp:lastModifiedBy>
  <cp:revision>2</cp:revision>
  <dcterms:created xsi:type="dcterms:W3CDTF">2016-10-02T17:03:51Z</dcterms:created>
  <dcterms:modified xsi:type="dcterms:W3CDTF">2020-04-14T09:12:33Z</dcterms:modified>
</cp:coreProperties>
</file>