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3" r:id="rId5"/>
    <p:sldId id="262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63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94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22152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7634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6422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0689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9398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003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181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122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03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491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520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55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98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D7287-FE33-42F0-97FF-DE5FD37E2D70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520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D7287-FE33-42F0-97FF-DE5FD37E2D70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FFF74D0-D4BD-438D-B9A5-69149AF5AF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194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Цветок в два цвета</a:t>
            </a:r>
            <a:br>
              <a:rPr lang="ru-RU" dirty="0" smtClean="0"/>
            </a:br>
            <a:r>
              <a:rPr lang="ru-RU" sz="3600" dirty="0" smtClean="0"/>
              <a:t>практическая работа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Котелевец Д.А., ПДО , МБОУ ДО ЦТ «Мастер»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ТО «Волшебный завиток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  <a:endParaRPr lang="ru-RU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82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Готовое изделие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1881" y="1651639"/>
            <a:ext cx="8548543" cy="4721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099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6764" y="228325"/>
            <a:ext cx="8911687" cy="1280890"/>
          </a:xfrm>
        </p:spPr>
        <p:txBody>
          <a:bodyPr/>
          <a:lstStyle/>
          <a:p>
            <a:r>
              <a:rPr lang="ru-RU" b="1" dirty="0">
                <a:solidFill>
                  <a:srgbClr val="000000"/>
                </a:solidFill>
                <a:latin typeface="Helvetica Neue"/>
              </a:rPr>
              <a:t>Необходимые материалы: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687" y="1509215"/>
            <a:ext cx="9133764" cy="1425054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rgbClr val="000000"/>
                </a:solidFill>
                <a:latin typeface="Helvetica Neue"/>
              </a:rPr>
              <a:t>Клей ПВА;</a:t>
            </a:r>
            <a:endParaRPr lang="ru-RU" dirty="0">
              <a:solidFill>
                <a:srgbClr val="000000"/>
              </a:solidFill>
              <a:latin typeface="Helvetica Neue"/>
            </a:endParaRP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Helvetica Neue"/>
              </a:rPr>
              <a:t>полоски </a:t>
            </a:r>
            <a:r>
              <a:rPr lang="ru-RU" dirty="0">
                <a:solidFill>
                  <a:srgbClr val="000000"/>
                </a:solidFill>
                <a:latin typeface="Helvetica Neue"/>
              </a:rPr>
              <a:t>для квиллинга 3 </a:t>
            </a:r>
            <a:r>
              <a:rPr lang="ru-RU" dirty="0" smtClean="0">
                <a:solidFill>
                  <a:srgbClr val="000000"/>
                </a:solidFill>
                <a:latin typeface="Helvetica Neue"/>
              </a:rPr>
              <a:t>мм двух цветов (по выбору обучающегося);</a:t>
            </a:r>
            <a:endParaRPr lang="ru-RU" dirty="0">
              <a:solidFill>
                <a:srgbClr val="000000"/>
              </a:solidFill>
              <a:latin typeface="Helvetica Neue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Helvetica Neue"/>
              </a:rPr>
              <a:t>инструмент для квиллинга: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7851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Ознакомится с мастер-классом по изготовлению элементов в два цвета от 29.01.2022;</a:t>
            </a:r>
          </a:p>
          <a:p>
            <a:r>
              <a:rPr lang="ru-RU" dirty="0" smtClean="0"/>
              <a:t>Подготовить все необходимые материалы и инструменты;</a:t>
            </a:r>
          </a:p>
          <a:p>
            <a:r>
              <a:rPr lang="ru-RU" dirty="0" smtClean="0"/>
              <a:t>Изготовить цветок;</a:t>
            </a:r>
          </a:p>
          <a:p>
            <a:r>
              <a:rPr lang="ru-RU" dirty="0" smtClean="0"/>
              <a:t>Фото изделия прислать в личном сообщении.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3590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1163" y="2916934"/>
            <a:ext cx="8911687" cy="1280890"/>
          </a:xfrm>
        </p:spPr>
        <p:txBody>
          <a:bodyPr/>
          <a:lstStyle/>
          <a:p>
            <a:pPr algn="ctr"/>
            <a:r>
              <a:rPr lang="ru-RU" dirty="0"/>
              <a:t>Т</a:t>
            </a:r>
            <a:r>
              <a:rPr lang="ru-RU" dirty="0" smtClean="0"/>
              <a:t>ворческих успехов!!!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407385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922</TotalTime>
  <Words>78</Words>
  <Application>Microsoft Office PowerPoint</Application>
  <PresentationFormat>Широкоэкранный</PresentationFormat>
  <Paragraphs>14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Century Gothic</vt:lpstr>
      <vt:lpstr>Helvetica Neue</vt:lpstr>
      <vt:lpstr>Wingdings 3</vt:lpstr>
      <vt:lpstr>Легкий дым</vt:lpstr>
      <vt:lpstr>Цветок в два цвета практическая работа</vt:lpstr>
      <vt:lpstr>Готовое изделие</vt:lpstr>
      <vt:lpstr>Необходимые материалы:</vt:lpstr>
      <vt:lpstr>Задание:</vt:lpstr>
      <vt:lpstr>Творческих успехов!!!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Осенняя композиция из квиллинга</dc:title>
  <dc:creator>Методист</dc:creator>
  <cp:lastModifiedBy>Методист</cp:lastModifiedBy>
  <cp:revision>8</cp:revision>
  <dcterms:created xsi:type="dcterms:W3CDTF">2021-10-27T14:23:49Z</dcterms:created>
  <dcterms:modified xsi:type="dcterms:W3CDTF">2022-02-01T15:57:03Z</dcterms:modified>
</cp:coreProperties>
</file>