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94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4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7091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10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290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8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1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5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2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30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8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56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37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6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8F0E4-2D2F-490A-82C2-B1DE922C8812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86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dirty="0" smtClean="0"/>
              <a:t>Кузнечик</a:t>
            </a:r>
            <a:br>
              <a:rPr lang="ru-RU" dirty="0" smtClean="0"/>
            </a:br>
            <a:r>
              <a:rPr lang="ru-RU" sz="3600" dirty="0" smtClean="0"/>
              <a:t>в технике параллельного плетения</a:t>
            </a:r>
            <a:br>
              <a:rPr lang="ru-RU" sz="3600" dirty="0" smtClean="0"/>
            </a:br>
            <a:r>
              <a:rPr lang="ru-RU" sz="3600" dirty="0" smtClean="0"/>
              <a:t>(часть </a:t>
            </a:r>
            <a:r>
              <a:rPr lang="ru-RU" sz="3600" dirty="0" smtClean="0"/>
              <a:t>3)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Котелевец Д.А., ПДО</a:t>
            </a:r>
          </a:p>
          <a:p>
            <a:r>
              <a:rPr lang="ru-RU" dirty="0" smtClean="0"/>
              <a:t>ТО «Бисеринка»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52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1505" y="1270000"/>
            <a:ext cx="7330116" cy="4539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593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844" y="1623190"/>
            <a:ext cx="7718157" cy="445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1984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плетения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1946" y="1583140"/>
            <a:ext cx="8082243" cy="468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от 29.01.2022 – «Кузнечик в технике параллельного плетения»;</a:t>
            </a:r>
          </a:p>
          <a:p>
            <a:r>
              <a:rPr lang="ru-RU" dirty="0" smtClean="0"/>
              <a:t>Подготовить требуемый материал;</a:t>
            </a:r>
          </a:p>
          <a:p>
            <a:r>
              <a:rPr lang="ru-RU" dirty="0" smtClean="0"/>
              <a:t>Сплести кузнечика;</a:t>
            </a:r>
          </a:p>
          <a:p>
            <a:r>
              <a:rPr lang="ru-RU" dirty="0" smtClean="0"/>
              <a:t>Фото работы прислать педагогу в личном сообщении.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770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Часть </a:t>
            </a:r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Сплести кузнечика до </a:t>
            </a:r>
            <a:r>
              <a:rPr lang="ru-RU" dirty="0" smtClean="0"/>
              <a:t>конца (см</a:t>
            </a:r>
            <a:r>
              <a:rPr lang="ru-RU" dirty="0" smtClean="0"/>
              <a:t>. фото)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885" y="3175994"/>
            <a:ext cx="5151566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91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188" y="2533934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3869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62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Кузнечик в технике параллельного плетения (часть 3)</vt:lpstr>
      <vt:lpstr>Готовое изделие</vt:lpstr>
      <vt:lpstr>Инструменты и материалы</vt:lpstr>
      <vt:lpstr>Схема плетения</vt:lpstr>
      <vt:lpstr>Творческое задание:</vt:lpstr>
      <vt:lpstr>Часть 3.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Кузнечик в технике параллельного плетения (часть 1)</dc:title>
  <dc:creator>Методист</dc:creator>
  <cp:lastModifiedBy>Методист</cp:lastModifiedBy>
  <cp:revision>4</cp:revision>
  <dcterms:created xsi:type="dcterms:W3CDTF">2022-02-05T12:26:24Z</dcterms:created>
  <dcterms:modified xsi:type="dcterms:W3CDTF">2022-02-05T12:47:24Z</dcterms:modified>
</cp:coreProperties>
</file>