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894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942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970914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0104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29097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998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1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856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023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830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28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681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565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374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95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567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864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ru-RU" dirty="0" smtClean="0"/>
              <a:t>Кузнечик</a:t>
            </a:r>
            <a:br>
              <a:rPr lang="ru-RU" dirty="0" smtClean="0"/>
            </a:br>
            <a:r>
              <a:rPr lang="ru-RU" sz="3600" dirty="0" smtClean="0"/>
              <a:t>в технике параллельного плетения</a:t>
            </a:r>
            <a:br>
              <a:rPr lang="ru-RU" sz="3600" dirty="0" smtClean="0"/>
            </a:br>
            <a:r>
              <a:rPr lang="ru-RU" sz="3600" dirty="0" smtClean="0"/>
              <a:t>(часть 1)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Котелевец Д.А., ПДО</a:t>
            </a:r>
          </a:p>
          <a:p>
            <a:r>
              <a:rPr lang="ru-RU" dirty="0" smtClean="0"/>
              <a:t>ТО «Бисеринка»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0524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Готовое изделие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1505" y="1270000"/>
            <a:ext cx="7330116" cy="4539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5935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Инструменты и материалы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5844" y="1623190"/>
            <a:ext cx="7718157" cy="4450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61984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Схема плетения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1946" y="1583140"/>
            <a:ext cx="8082243" cy="4680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45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Творческое задание: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Посмотреть видео мастер-класс от 29.01.2022 – «Кузнечик в технике параллельного плетения»;</a:t>
            </a:r>
          </a:p>
          <a:p>
            <a:r>
              <a:rPr lang="ru-RU" dirty="0" smtClean="0"/>
              <a:t>Подготовить требуемый материал;</a:t>
            </a:r>
          </a:p>
          <a:p>
            <a:r>
              <a:rPr lang="ru-RU" dirty="0" smtClean="0"/>
              <a:t>Сплести кузнечика;</a:t>
            </a:r>
          </a:p>
          <a:p>
            <a:r>
              <a:rPr lang="ru-RU" dirty="0" smtClean="0"/>
              <a:t>Фото работы прислать педагогу в личном сообщении.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7700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Часть 1.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Сплести кузнечика до уровня задних лапок (см. фото)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005" y="3023580"/>
            <a:ext cx="5432007" cy="301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891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4188" y="2533934"/>
            <a:ext cx="8596668" cy="1320800"/>
          </a:xfrm>
        </p:spPr>
        <p:txBody>
          <a:bodyPr/>
          <a:lstStyle/>
          <a:p>
            <a:pPr algn="ctr"/>
            <a:r>
              <a:rPr lang="ru-RU" dirty="0" smtClean="0"/>
              <a:t>Творческих успехов!!!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4386994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</TotalTime>
  <Words>64</Words>
  <Application>Microsoft Office PowerPoint</Application>
  <PresentationFormat>Широкоэкранный</PresentationFormat>
  <Paragraphs>14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Грань</vt:lpstr>
      <vt:lpstr>Кузнечик в технике параллельного плетения (часть 1)</vt:lpstr>
      <vt:lpstr>Готовое изделие</vt:lpstr>
      <vt:lpstr>Инструменты и материалы</vt:lpstr>
      <vt:lpstr>Схема плетения</vt:lpstr>
      <vt:lpstr>Творческое задание:</vt:lpstr>
      <vt:lpstr>Часть 1.</vt:lpstr>
      <vt:lpstr>Творческих успехов!!!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Кузнечик в технике параллельного плетения (часть 1)</dc:title>
  <dc:creator>Методист</dc:creator>
  <cp:lastModifiedBy>Методист</cp:lastModifiedBy>
  <cp:revision>2</cp:revision>
  <dcterms:created xsi:type="dcterms:W3CDTF">2022-02-05T12:26:24Z</dcterms:created>
  <dcterms:modified xsi:type="dcterms:W3CDTF">2022-02-05T12:42:48Z</dcterms:modified>
</cp:coreProperties>
</file>