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4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9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3815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25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2436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08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52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24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27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0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4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47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22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4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5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72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F4BF2-D41B-4BFF-97FB-4AB977A72C0E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37C474-2DF2-4833-8EE0-C4267C01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404531"/>
            <a:ext cx="7766936" cy="1646302"/>
          </a:xfrm>
        </p:spPr>
        <p:txBody>
          <a:bodyPr/>
          <a:lstStyle/>
          <a:p>
            <a:pPr algn="l"/>
            <a:r>
              <a:rPr lang="ru-RU" dirty="0" smtClean="0"/>
              <a:t>Ромашка </a:t>
            </a:r>
            <a:br>
              <a:rPr lang="ru-RU" dirty="0" smtClean="0"/>
            </a:br>
            <a:r>
              <a:rPr lang="ru-RU" sz="4000" dirty="0" smtClean="0"/>
              <a:t>в технике квиллинг</a:t>
            </a:r>
            <a:br>
              <a:rPr lang="ru-RU" sz="4000" dirty="0" smtClean="0"/>
            </a:br>
            <a:r>
              <a:rPr lang="ru-RU" sz="4000" dirty="0" smtClean="0"/>
              <a:t>(практическая работа)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Котелевец Д.А., ПДО</a:t>
            </a:r>
          </a:p>
          <a:p>
            <a:r>
              <a:rPr lang="ru-RU" dirty="0" smtClean="0"/>
              <a:t>ТО «Волшебный завиток»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357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1254" y="1661530"/>
            <a:ext cx="7533564" cy="4528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926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Бумага белая 3мм или 5мм;</a:t>
            </a:r>
          </a:p>
          <a:p>
            <a:r>
              <a:rPr lang="ru-RU" dirty="0" smtClean="0"/>
              <a:t>Бумага желтая 2 см;</a:t>
            </a:r>
          </a:p>
          <a:p>
            <a:r>
              <a:rPr lang="ru-RU" dirty="0" smtClean="0"/>
              <a:t>Клей – карандаш;</a:t>
            </a:r>
          </a:p>
          <a:p>
            <a:r>
              <a:rPr lang="ru-RU" dirty="0" smtClean="0"/>
              <a:t>Клей – ПВА;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Доска для склеивания;</a:t>
            </a:r>
          </a:p>
          <a:p>
            <a:r>
              <a:rPr lang="ru-RU" dirty="0" smtClean="0"/>
              <a:t>Французские булавки;</a:t>
            </a:r>
          </a:p>
          <a:p>
            <a:r>
              <a:rPr lang="ru-RU" dirty="0" smtClean="0"/>
              <a:t>Инструмент для квиллинга;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88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Внимательно ознакомиться с видео мастер-классом «Ромашка в технике </a:t>
            </a:r>
            <a:r>
              <a:rPr lang="ru-RU" smtClean="0"/>
              <a:t>квиллинг» от 27.01.2022;</a:t>
            </a:r>
            <a:endParaRPr lang="ru-RU" dirty="0" smtClean="0"/>
          </a:p>
          <a:p>
            <a:r>
              <a:rPr lang="ru-RU" dirty="0" smtClean="0"/>
              <a:t>Подготовить весь необходимый материал;</a:t>
            </a:r>
          </a:p>
          <a:p>
            <a:r>
              <a:rPr lang="ru-RU" dirty="0" smtClean="0"/>
              <a:t>Выполнить ромашку в технике квиллинг;</a:t>
            </a:r>
          </a:p>
          <a:p>
            <a:r>
              <a:rPr lang="ru-RU" dirty="0" smtClean="0"/>
              <a:t>Фото готового изделия прислать педагогу.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79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982" y="2684060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09210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85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Ромашка  в технике квиллинг (практическая работа)</vt:lpstr>
      <vt:lpstr>Готовое изделие</vt:lpstr>
      <vt:lpstr>Инструменты и материалы:</vt:lpstr>
      <vt:lpstr>Творческое Задание: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Ромашка  в технике квиллинг (практическая работа)</dc:title>
  <dc:creator>Методист</dc:creator>
  <cp:lastModifiedBy>Методист</cp:lastModifiedBy>
  <cp:revision>3</cp:revision>
  <dcterms:created xsi:type="dcterms:W3CDTF">2022-02-05T13:09:42Z</dcterms:created>
  <dcterms:modified xsi:type="dcterms:W3CDTF">2022-02-05T13:20:13Z</dcterms:modified>
</cp:coreProperties>
</file>