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sldIdLst>
    <p:sldId id="256" r:id="rId2"/>
    <p:sldId id="257" r:id="rId3"/>
    <p:sldId id="258" r:id="rId4"/>
    <p:sldId id="260" r:id="rId5"/>
    <p:sldId id="263" r:id="rId6"/>
    <p:sldId id="26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9972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788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3758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789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915176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4587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982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123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02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974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385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630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880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926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679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8F0E4-2D2F-490A-82C2-B1DE922C8812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976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68F0E4-2D2F-490A-82C2-B1DE922C8812}" type="datetimeFigureOut">
              <a:rPr lang="ru-RU" smtClean="0"/>
              <a:t>06.02.2022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37C2FE9C-563F-4497-99DB-81208BD5F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45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ru-RU" dirty="0" smtClean="0"/>
              <a:t>Роза</a:t>
            </a:r>
            <a:br>
              <a:rPr lang="ru-RU" dirty="0" smtClean="0"/>
            </a:br>
            <a:r>
              <a:rPr lang="ru-RU" sz="3600" dirty="0" smtClean="0"/>
              <a:t>в технике параллельного плетения</a:t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Котелевец Д.А., ПДО</a:t>
            </a:r>
          </a:p>
          <a:p>
            <a:r>
              <a:rPr lang="ru-RU" dirty="0" smtClean="0"/>
              <a:t>ТО «Бисеринка»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0524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Готовое изделие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1024" y="1486622"/>
            <a:ext cx="5189288" cy="4781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5935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Инструменты и материалы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1795998"/>
            <a:ext cx="4822354" cy="25361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9622" y="3603499"/>
            <a:ext cx="2554445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984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Творческое задание: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Посмотреть видео мастер-класс от 29.01.2022 – «Роза в технике параллельного плетения»;</a:t>
            </a:r>
          </a:p>
          <a:p>
            <a:r>
              <a:rPr lang="ru-RU" dirty="0" smtClean="0"/>
              <a:t>Подготовить требуемый материал;</a:t>
            </a:r>
          </a:p>
          <a:p>
            <a:r>
              <a:rPr lang="ru-RU" smtClean="0"/>
              <a:t>Сплести розочку;</a:t>
            </a:r>
            <a:endParaRPr lang="ru-RU" dirty="0" smtClean="0"/>
          </a:p>
          <a:p>
            <a:r>
              <a:rPr lang="ru-RU" dirty="0" smtClean="0"/>
              <a:t>Фото работы прислать педагогу в личном сообщении.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7700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0773" y="1119118"/>
            <a:ext cx="8798069" cy="4907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95798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4188" y="2533934"/>
            <a:ext cx="8596668" cy="1320800"/>
          </a:xfrm>
        </p:spPr>
        <p:txBody>
          <a:bodyPr/>
          <a:lstStyle/>
          <a:p>
            <a:pPr algn="ctr"/>
            <a:r>
              <a:rPr lang="ru-RU" dirty="0" smtClean="0"/>
              <a:t>Творческих успехов!!!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4386994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</TotalTime>
  <Words>48</Words>
  <Application>Microsoft Office PowerPoint</Application>
  <PresentationFormat>Широкоэкранный</PresentationFormat>
  <Paragraphs>11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Грань</vt:lpstr>
      <vt:lpstr>Роза в технике параллельного плетения </vt:lpstr>
      <vt:lpstr>Готовое изделие</vt:lpstr>
      <vt:lpstr>Инструменты и материалы</vt:lpstr>
      <vt:lpstr>Творческое задание:</vt:lpstr>
      <vt:lpstr>Презентация PowerPoint</vt:lpstr>
      <vt:lpstr>Творческих успехов!!!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Кузнечик в технике параллельного плетения (часть 1)</dc:title>
  <dc:creator>Методист</dc:creator>
  <cp:lastModifiedBy>Методист</cp:lastModifiedBy>
  <cp:revision>4</cp:revision>
  <dcterms:created xsi:type="dcterms:W3CDTF">2022-02-05T12:26:24Z</dcterms:created>
  <dcterms:modified xsi:type="dcterms:W3CDTF">2022-02-06T07:08:25Z</dcterms:modified>
</cp:coreProperties>
</file>