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86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25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5910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18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5635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225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711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38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86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04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450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790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69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524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137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654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61AA5-016A-4080-ADC1-C7DD8D84956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A2ECB24-55A7-4AB6-A2C7-1AB242974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86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43553" y="1450075"/>
            <a:ext cx="8915399" cy="2262781"/>
          </a:xfrm>
        </p:spPr>
        <p:txBody>
          <a:bodyPr>
            <a:normAutofit/>
          </a:bodyPr>
          <a:lstStyle/>
          <a:p>
            <a:r>
              <a:rPr lang="ru-RU" dirty="0" smtClean="0"/>
              <a:t>Подхват для штор </a:t>
            </a:r>
            <a:br>
              <a:rPr lang="ru-RU" dirty="0" smtClean="0"/>
            </a:br>
            <a:r>
              <a:rPr lang="ru-RU" sz="3600" dirty="0" smtClean="0"/>
              <a:t>с декорированием из фоамирана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Котелевец Д.А., ПДО</a:t>
            </a:r>
          </a:p>
          <a:p>
            <a:pPr algn="r"/>
            <a:r>
              <a:rPr lang="ru-RU" dirty="0" smtClean="0"/>
              <a:t>ТО «Цветочная фантазия»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336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7165" y="1799786"/>
            <a:ext cx="7809831" cy="421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779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2435" y="791572"/>
            <a:ext cx="9314012" cy="5492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6837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и материалы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Фоамиран</a:t>
            </a:r>
            <a:r>
              <a:rPr lang="ru-RU" dirty="0" smtClean="0"/>
              <a:t> иранский (выбор цвета по желанию обучающегося);</a:t>
            </a:r>
          </a:p>
          <a:p>
            <a:r>
              <a:rPr lang="ru-RU" dirty="0" smtClean="0"/>
              <a:t>Ножницы;</a:t>
            </a:r>
          </a:p>
          <a:p>
            <a:r>
              <a:rPr lang="ru-RU" dirty="0" smtClean="0"/>
              <a:t>Шаблон для вырезания;</a:t>
            </a:r>
          </a:p>
          <a:p>
            <a:r>
              <a:rPr lang="ru-RU" dirty="0" smtClean="0"/>
              <a:t>Тычинки;</a:t>
            </a:r>
          </a:p>
          <a:p>
            <a:r>
              <a:rPr lang="ru-RU" dirty="0" smtClean="0"/>
              <a:t>Утюг;</a:t>
            </a:r>
          </a:p>
          <a:p>
            <a:r>
              <a:rPr lang="ru-RU" dirty="0" smtClean="0"/>
              <a:t>Клеевой пистолет;</a:t>
            </a:r>
          </a:p>
          <a:p>
            <a:r>
              <a:rPr lang="ru-RU" dirty="0" smtClean="0"/>
              <a:t>Магниты;</a:t>
            </a:r>
          </a:p>
          <a:p>
            <a:r>
              <a:rPr lang="ru-RU" dirty="0" smtClean="0"/>
              <a:t>Тейп-лента;</a:t>
            </a:r>
          </a:p>
          <a:p>
            <a:r>
              <a:rPr lang="ru-RU" dirty="0" smtClean="0"/>
              <a:t>Зубочистка;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329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Творческое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Внимательно посмотреть видео мастер-класс от 30.01.2022 «Подхват для штор»;</a:t>
            </a:r>
          </a:p>
          <a:p>
            <a:r>
              <a:rPr lang="ru-RU" dirty="0" smtClean="0"/>
              <a:t>Подготовить все необходимые материалы для изготовления подхвата для штор;</a:t>
            </a:r>
          </a:p>
          <a:p>
            <a:r>
              <a:rPr lang="ru-RU" dirty="0" smtClean="0"/>
              <a:t>Сделать подхват;</a:t>
            </a:r>
          </a:p>
          <a:p>
            <a:r>
              <a:rPr lang="ru-RU" dirty="0" smtClean="0"/>
              <a:t>Фото выполненной работы прислать педагогу.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2104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4561" y="2944230"/>
            <a:ext cx="8911687" cy="1280890"/>
          </a:xfrm>
        </p:spPr>
        <p:txBody>
          <a:bodyPr/>
          <a:lstStyle/>
          <a:p>
            <a:pPr algn="ctr"/>
            <a:r>
              <a:rPr lang="ru-RU" smtClean="0"/>
              <a:t>Творческих успехов!!!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7357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</TotalTime>
  <Words>80</Words>
  <Application>Microsoft Office PowerPoint</Application>
  <PresentationFormat>Широкоэкранный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Легкий дым</vt:lpstr>
      <vt:lpstr>Подхват для штор  с декорированием из фоамирана</vt:lpstr>
      <vt:lpstr>Готовое изделие</vt:lpstr>
      <vt:lpstr>Презентация PowerPoint</vt:lpstr>
      <vt:lpstr>Инструменты и материалы</vt:lpstr>
      <vt:lpstr>Творческое задание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Подхват для штор  с декорированием из фоамирана</dc:title>
  <dc:creator>Методист</dc:creator>
  <cp:lastModifiedBy>Методист</cp:lastModifiedBy>
  <cp:revision>3</cp:revision>
  <dcterms:created xsi:type="dcterms:W3CDTF">2022-02-06T12:53:01Z</dcterms:created>
  <dcterms:modified xsi:type="dcterms:W3CDTF">2022-02-06T13:14:14Z</dcterms:modified>
</cp:coreProperties>
</file>